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8"/>
  </p:normalViewPr>
  <p:slideViewPr>
    <p:cSldViewPr snapToGrid="0">
      <p:cViewPr varScale="1">
        <p:scale>
          <a:sx n="116" d="100"/>
          <a:sy n="116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901885-1BEC-304B-92F7-E99EAF5C4C7A}" type="datetimeFigureOut">
              <a:rPr lang="en-GT" smtClean="0"/>
              <a:t>6/02/23</a:t>
            </a:fld>
            <a:endParaRPr lang="en-G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9EC81F-526A-F542-83B8-10AF888C22C2}" type="slidenum">
              <a:rPr lang="en-GT" smtClean="0"/>
              <a:t>‹#›</a:t>
            </a:fld>
            <a:endParaRPr lang="en-GT"/>
          </a:p>
        </p:txBody>
      </p:sp>
    </p:spTree>
    <p:extLst>
      <p:ext uri="{BB962C8B-B14F-4D97-AF65-F5344CB8AC3E}">
        <p14:creationId xmlns:p14="http://schemas.microsoft.com/office/powerpoint/2010/main" val="387798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9EC81F-526A-F542-83B8-10AF888C22C2}" type="slidenum">
              <a:rPr lang="en-GT" smtClean="0"/>
              <a:t>2</a:t>
            </a:fld>
            <a:endParaRPr lang="en-GT"/>
          </a:p>
        </p:txBody>
      </p:sp>
    </p:spTree>
    <p:extLst>
      <p:ext uri="{BB962C8B-B14F-4D97-AF65-F5344CB8AC3E}">
        <p14:creationId xmlns:p14="http://schemas.microsoft.com/office/powerpoint/2010/main" val="25130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2/6/23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710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76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3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7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90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5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84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25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12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30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79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2/6/23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517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4" name="Picture 3">
            <a:extLst>
              <a:ext uri="{FF2B5EF4-FFF2-40B4-BE49-F238E27FC236}">
                <a16:creationId xmlns:a16="http://schemas.microsoft.com/office/drawing/2014/main" id="{5F8159B9-C9DC-2B40-5209-D8E3D962B1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l="25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6610B6-14CB-06C3-E8DF-9A300A2C4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06" y="1122363"/>
            <a:ext cx="7063739" cy="2387600"/>
          </a:xfrm>
        </p:spPr>
        <p:txBody>
          <a:bodyPr>
            <a:normAutofit/>
          </a:bodyPr>
          <a:lstStyle/>
          <a:p>
            <a:r>
              <a:rPr lang="en-GT">
                <a:solidFill>
                  <a:srgbClr val="FFFFFF"/>
                </a:solidFill>
              </a:rPr>
              <a:t>Bubble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EF0679-8472-43F5-B616-8F8FEF9EF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5" y="4192185"/>
            <a:ext cx="7063739" cy="1655762"/>
          </a:xfrm>
        </p:spPr>
        <p:txBody>
          <a:bodyPr>
            <a:normAutofit lnSpcReduction="10000"/>
          </a:bodyPr>
          <a:lstStyle/>
          <a:p>
            <a:r>
              <a:rPr lang="en-GT" dirty="0">
                <a:solidFill>
                  <a:srgbClr val="FFFFFF"/>
                </a:solidFill>
              </a:rPr>
              <a:t>Alina Carías (22539)</a:t>
            </a:r>
          </a:p>
          <a:p>
            <a:r>
              <a:rPr lang="en-GT" dirty="0">
                <a:solidFill>
                  <a:srgbClr val="FFFFFF"/>
                </a:solidFill>
              </a:rPr>
              <a:t>Ignacio Méndez (22613)</a:t>
            </a:r>
          </a:p>
          <a:p>
            <a:r>
              <a:rPr lang="en-GT" dirty="0">
                <a:solidFill>
                  <a:srgbClr val="FFFFFF"/>
                </a:solidFill>
              </a:rPr>
              <a:t>Ariela Mishaan (22052)</a:t>
            </a:r>
          </a:p>
          <a:p>
            <a:r>
              <a:rPr lang="en-GT" dirty="0">
                <a:solidFill>
                  <a:srgbClr val="FFFFFF"/>
                </a:solidFill>
              </a:rPr>
              <a:t>Diego Soto (22737)</a:t>
            </a:r>
          </a:p>
          <a:p>
            <a:endParaRPr lang="en-GT" dirty="0">
              <a:solidFill>
                <a:srgbClr val="FFFFFF"/>
              </a:solidFill>
            </a:endParaRP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7DE05C1-A918-D1EA-9247-882BADD850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95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29"/>
    </mc:Choice>
    <mc:Fallback>
      <p:transition spd="slow" advTm="7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EADF78-8A95-6CD1-E649-EA75329917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321872"/>
              </p:ext>
            </p:extLst>
          </p:nvPr>
        </p:nvGraphicFramePr>
        <p:xfrm>
          <a:off x="766764" y="2266300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8040E33-FC7B-C3C8-F3F8-861C04B26D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23644"/>
              </p:ext>
            </p:extLst>
          </p:nvPr>
        </p:nvGraphicFramePr>
        <p:xfrm>
          <a:off x="766764" y="2804290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887A363-EEAE-67F0-2E92-560E5AA599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5434449"/>
              </p:ext>
            </p:extLst>
          </p:nvPr>
        </p:nvGraphicFramePr>
        <p:xfrm>
          <a:off x="766764" y="3319514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53AEFD4-BF93-C1C0-B3E2-4479B801C5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6723824"/>
              </p:ext>
            </p:extLst>
          </p:nvPr>
        </p:nvGraphicFramePr>
        <p:xfrm>
          <a:off x="766764" y="3849198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0C70657-FB7A-97E6-C9B0-BC3E119570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0724926"/>
              </p:ext>
            </p:extLst>
          </p:nvPr>
        </p:nvGraphicFramePr>
        <p:xfrm>
          <a:off x="766764" y="4364685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D1A4BDBF-6838-1E0A-CD12-B5747940A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26" y="720988"/>
            <a:ext cx="10659110" cy="1325563"/>
          </a:xfrm>
        </p:spPr>
        <p:txBody>
          <a:bodyPr/>
          <a:lstStyle/>
          <a:p>
            <a:r>
              <a:rPr lang="en-GT" dirty="0"/>
              <a:t>Caso promedio O(n</a:t>
            </a:r>
            <a:r>
              <a:rPr lang="en-GT" baseline="30000" dirty="0"/>
              <a:t>2</a:t>
            </a:r>
            <a:r>
              <a:rPr lang="en-GT" dirty="0"/>
              <a:t>)</a:t>
            </a: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C96D9353-EBD0-8A34-ADFB-88D8CA38D0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44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815"/>
    </mc:Choice>
    <mc:Fallback>
      <p:transition spd="slow" advTm="74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877" x="5064125" y="6664325"/>
          <p14:tracePt t="15886" x="5087938" y="6470650"/>
          <p14:tracePt t="15893" x="5087938" y="6253163"/>
          <p14:tracePt t="15901" x="5087938" y="6035675"/>
          <p14:tracePt t="15909" x="5006975" y="5802313"/>
          <p14:tracePt t="15916" x="4894263" y="5608638"/>
          <p14:tracePt t="15924" x="4700588" y="5383213"/>
          <p14:tracePt t="15932" x="4506913" y="5197475"/>
          <p14:tracePt t="15940" x="4241800" y="4995863"/>
          <p14:tracePt t="15947" x="4137025" y="4908550"/>
          <p14:tracePt t="15956" x="3919538" y="4762500"/>
          <p14:tracePt t="15963" x="3725863" y="4633913"/>
          <p14:tracePt t="15971" x="3548063" y="4505325"/>
          <p14:tracePt t="15979" x="3419475" y="4432300"/>
          <p14:tracePt t="15987" x="3297238" y="4367213"/>
          <p14:tracePt t="15995" x="3249613" y="4343400"/>
          <p14:tracePt t="16003" x="3176588" y="4279900"/>
          <p14:tracePt t="16011" x="3113088" y="4222750"/>
          <p14:tracePt t="16019" x="3008313" y="4149725"/>
          <p14:tracePt t="16027" x="2951163" y="4094163"/>
          <p14:tracePt t="16035" x="2903538" y="4029075"/>
          <p14:tracePt t="16043" x="2838450" y="3957638"/>
          <p14:tracePt t="16051" x="2814638" y="3868738"/>
          <p14:tracePt t="16059" x="2765425" y="3748088"/>
          <p14:tracePt t="16068" x="2725738" y="3609975"/>
          <p14:tracePt t="16076" x="2668588" y="3481388"/>
          <p14:tracePt t="16084" x="2636838" y="3311525"/>
          <p14:tracePt t="16092" x="2597150" y="3182938"/>
          <p14:tracePt t="16099" x="2571750" y="3046413"/>
          <p14:tracePt t="16107" x="2540000" y="2925763"/>
          <p14:tracePt t="16115" x="2516188" y="2797175"/>
          <p14:tracePt t="16123" x="2492375" y="2700338"/>
          <p14:tracePt t="16130" x="2474913" y="2595563"/>
          <p14:tracePt t="16138" x="2466975" y="2506663"/>
          <p14:tracePt t="16146" x="2451100" y="2401888"/>
          <p14:tracePt t="16154" x="2451100" y="2352675"/>
          <p14:tracePt t="16162" x="2443163" y="2289175"/>
          <p14:tracePt t="16170" x="2427288" y="2208213"/>
          <p14:tracePt t="16178" x="2419350" y="2159000"/>
          <p14:tracePt t="16186" x="2403475" y="2095500"/>
          <p14:tracePt t="16194" x="2386013" y="2054225"/>
          <p14:tracePt t="16202" x="2378075" y="2030413"/>
          <p14:tracePt t="16210" x="2362200" y="2006600"/>
          <p14:tracePt t="16218" x="2354263" y="1974850"/>
          <p14:tracePt t="16226" x="2354263" y="1949450"/>
          <p14:tracePt t="16234" x="2338388" y="1941513"/>
          <p14:tracePt t="16242" x="2322513" y="1941513"/>
          <p14:tracePt t="16251" x="2322513" y="1925638"/>
          <p14:tracePt t="16259" x="2314575" y="1909763"/>
          <p14:tracePt t="16267" x="2298700" y="1909763"/>
          <p14:tracePt t="16274" x="2290763" y="1901825"/>
          <p14:tracePt t="16289" x="2273300" y="1901825"/>
          <p14:tracePt t="16297" x="2257425" y="1901825"/>
          <p14:tracePt t="16313" x="2249488" y="1901825"/>
          <p14:tracePt t="16329" x="2233613" y="1885950"/>
          <p14:tracePt t="16338" x="2225675" y="1885950"/>
          <p14:tracePt t="16345" x="2209800" y="1885950"/>
          <p14:tracePt t="16361" x="2193925" y="1885950"/>
          <p14:tracePt t="16377" x="2185988" y="1885950"/>
          <p14:tracePt t="16393" x="2168525" y="1885950"/>
          <p14:tracePt t="16401" x="2160588" y="1885950"/>
          <p14:tracePt t="16409" x="2144713" y="1885950"/>
          <p14:tracePt t="16423" x="2128838" y="1885950"/>
          <p14:tracePt t="16426" x="2120900" y="1901825"/>
          <p14:tracePt t="16434" x="2097088" y="1925638"/>
          <p14:tracePt t="16442" x="2079625" y="1925638"/>
          <p14:tracePt t="16449" x="2071688" y="1949450"/>
          <p14:tracePt t="16457" x="2055813" y="1966913"/>
          <p14:tracePt t="16465" x="2039938" y="1974850"/>
          <p14:tracePt t="16473" x="2032000" y="1990725"/>
          <p14:tracePt t="16481" x="2032000" y="2006600"/>
          <p14:tracePt t="16489" x="2016125" y="2006600"/>
          <p14:tracePt t="16497" x="2016125" y="2014538"/>
          <p14:tracePt t="16512" x="2008188" y="2030413"/>
          <p14:tracePt t="16528" x="2008188" y="2054225"/>
          <p14:tracePt t="16719" x="2008188" y="2079625"/>
          <p14:tracePt t="16727" x="2016125" y="2095500"/>
          <p14:tracePt t="16735" x="2032000" y="2119313"/>
          <p14:tracePt t="16743" x="2032000" y="2135188"/>
          <p14:tracePt t="16751" x="2039938" y="2143125"/>
          <p14:tracePt t="16759" x="2055813" y="2168525"/>
          <p14:tracePt t="16768" x="2055813" y="2208213"/>
          <p14:tracePt t="16775" x="2071688" y="2247900"/>
          <p14:tracePt t="16783" x="2079625" y="2289175"/>
          <p14:tracePt t="16792" x="2079625" y="2320925"/>
          <p14:tracePt t="16798" x="2079625" y="2360613"/>
          <p14:tracePt t="16807" x="2079625" y="2386013"/>
          <p14:tracePt t="16814" x="2079625" y="2441575"/>
          <p14:tracePt t="16822" x="2079625" y="2465388"/>
          <p14:tracePt t="16830" x="2055813" y="2490788"/>
          <p14:tracePt t="16838" x="2032000" y="2514600"/>
          <p14:tracePt t="16846" x="2008188" y="2530475"/>
          <p14:tracePt t="16854" x="1974850" y="2546350"/>
          <p14:tracePt t="16862" x="1927225" y="2546350"/>
          <p14:tracePt t="16870" x="1887538" y="2554288"/>
          <p14:tracePt t="16878" x="1846263" y="2554288"/>
          <p14:tracePt t="16886" x="1814513" y="2554288"/>
          <p14:tracePt t="16894" x="1782763" y="2554288"/>
          <p14:tracePt t="16902" x="1757363" y="2546350"/>
          <p14:tracePt t="16910" x="1749425" y="2530475"/>
          <p14:tracePt t="16918" x="1733550" y="2514600"/>
          <p14:tracePt t="16926" x="1717675" y="2506663"/>
          <p14:tracePt t="16934" x="1717675" y="2482850"/>
          <p14:tracePt t="16942" x="1717675" y="2465388"/>
          <p14:tracePt t="16950" x="1717675" y="2449513"/>
          <p14:tracePt t="16959" x="1717675" y="2441575"/>
          <p14:tracePt t="16966" x="1717675" y="2425700"/>
          <p14:tracePt t="16974" x="1717675" y="2417763"/>
          <p14:tracePt t="16981" x="1717675" y="2401888"/>
          <p14:tracePt t="16989" x="1757363" y="2378075"/>
          <p14:tracePt t="16997" x="1814513" y="2360613"/>
          <p14:tracePt t="17005" x="1838325" y="2360613"/>
          <p14:tracePt t="17013" x="1903413" y="2320925"/>
          <p14:tracePt t="17021" x="1966913" y="2312988"/>
          <p14:tracePt t="17029" x="2032000" y="2289175"/>
          <p14:tracePt t="17037" x="2097088" y="2273300"/>
          <p14:tracePt t="17045" x="2160588" y="2255838"/>
          <p14:tracePt t="17053" x="2249488" y="2247900"/>
          <p14:tracePt t="17061" x="2322513" y="2247900"/>
          <p14:tracePt t="17069" x="2419350" y="2247900"/>
          <p14:tracePt t="17077" x="2508250" y="2247900"/>
          <p14:tracePt t="17085" x="2597150" y="2247900"/>
          <p14:tracePt t="17093" x="2684463" y="2247900"/>
          <p14:tracePt t="17101" x="2765425" y="2255838"/>
          <p14:tracePt t="17109" x="2854325" y="2289175"/>
          <p14:tracePt t="17118" x="2927350" y="2336800"/>
          <p14:tracePt t="17125" x="2967038" y="2352675"/>
          <p14:tracePt t="17133" x="3016250" y="2386013"/>
          <p14:tracePt t="17141" x="3079750" y="2417763"/>
          <p14:tracePt t="17149" x="3121025" y="2441575"/>
          <p14:tracePt t="17156" x="3144838" y="2449513"/>
          <p14:tracePt t="17164" x="3160713" y="2465388"/>
          <p14:tracePt t="17172" x="3176588" y="2482850"/>
          <p14:tracePt t="17180" x="3184525" y="2482850"/>
          <p14:tracePt t="17188" x="3184525" y="2490788"/>
          <p14:tracePt t="17204" x="3201988" y="2490788"/>
          <p14:tracePt t="17291" x="3209925" y="2482850"/>
          <p14:tracePt t="17301" x="3209925" y="2449513"/>
          <p14:tracePt t="17309" x="3209925" y="2441575"/>
          <p14:tracePt t="17316" x="3225800" y="2425700"/>
          <p14:tracePt t="17323" x="3225800" y="2417763"/>
          <p14:tracePt t="17331" x="3241675" y="2386013"/>
          <p14:tracePt t="17347" x="3241675" y="2378075"/>
          <p14:tracePt t="17355" x="3241675" y="2360613"/>
          <p14:tracePt t="17363" x="3249613" y="2352675"/>
          <p14:tracePt t="17395" x="3249613" y="2336800"/>
          <p14:tracePt t="17411" x="3241675" y="2336800"/>
          <p14:tracePt t="17419" x="3209925" y="2320925"/>
          <p14:tracePt t="17427" x="3201988" y="2320925"/>
          <p14:tracePt t="17435" x="3176588" y="2320925"/>
          <p14:tracePt t="17443" x="3144838" y="2312988"/>
          <p14:tracePt t="17451" x="3121025" y="2312988"/>
          <p14:tracePt t="17459" x="3095625" y="2312988"/>
          <p14:tracePt t="17467" x="3071813" y="2297113"/>
          <p14:tracePt t="17476" x="3048000" y="2297113"/>
          <p14:tracePt t="17483" x="3032125" y="2297113"/>
          <p14:tracePt t="17490" x="3016250" y="2297113"/>
          <p14:tracePt t="17506" x="3008313" y="2297113"/>
          <p14:tracePt t="17522" x="2982913" y="2297113"/>
          <p14:tracePt t="17530" x="2967038" y="2297113"/>
          <p14:tracePt t="17538" x="2943225" y="2297113"/>
          <p14:tracePt t="17546" x="2919413" y="2297113"/>
          <p14:tracePt t="17554" x="2878138" y="2297113"/>
          <p14:tracePt t="17562" x="2854325" y="2297113"/>
          <p14:tracePt t="17570" x="2814638" y="2312988"/>
          <p14:tracePt t="17578" x="2773363" y="2312988"/>
          <p14:tracePt t="17586" x="2733675" y="2312988"/>
          <p14:tracePt t="17594" x="2701925" y="2312988"/>
          <p14:tracePt t="17602" x="2668588" y="2312988"/>
          <p14:tracePt t="17610" x="2644775" y="2312988"/>
          <p14:tracePt t="17618" x="2620963" y="2312988"/>
          <p14:tracePt t="17626" x="2597150" y="2312988"/>
          <p14:tracePt t="17634" x="2579688" y="2312988"/>
          <p14:tracePt t="17643" x="2571750" y="2312988"/>
          <p14:tracePt t="17651" x="2555875" y="2312988"/>
          <p14:tracePt t="17721" x="2540000" y="2312988"/>
          <p14:tracePt t="17737" x="2532063" y="2312988"/>
          <p14:tracePt t="17745" x="2516188" y="2312988"/>
          <p14:tracePt t="17753" x="2492375" y="2312988"/>
          <p14:tracePt t="17769" x="2466975" y="2312988"/>
          <p14:tracePt t="17777" x="2451100" y="2312988"/>
          <p14:tracePt t="17785" x="2443163" y="2312988"/>
          <p14:tracePt t="17793" x="2419350" y="2312988"/>
          <p14:tracePt t="17801" x="2403475" y="2312988"/>
          <p14:tracePt t="17809" x="2386013" y="2312988"/>
          <p14:tracePt t="17817" x="2378075" y="2312988"/>
          <p14:tracePt t="17832" x="2362200" y="2312988"/>
          <p14:tracePt t="17848" x="2354263" y="2312988"/>
          <p14:tracePt t="17856" x="2338388" y="2312988"/>
          <p14:tracePt t="17880" x="2322513" y="2312988"/>
          <p14:tracePt t="17896" x="2314575" y="2312988"/>
          <p14:tracePt t="17904" x="2298700" y="2312988"/>
          <p14:tracePt t="17920" x="2257425" y="2312988"/>
          <p14:tracePt t="17928" x="2249488" y="2312988"/>
          <p14:tracePt t="17936" x="2225675" y="2336800"/>
          <p14:tracePt t="17944" x="2193925" y="2352675"/>
          <p14:tracePt t="17952" x="2168525" y="2360613"/>
          <p14:tracePt t="17960" x="2160588" y="2360613"/>
          <p14:tracePt t="17968" x="2128838" y="2378075"/>
          <p14:tracePt t="17984" x="2120900" y="2378075"/>
          <p14:tracePt t="17992" x="2120900" y="2386013"/>
          <p14:tracePt t="18008" x="2105025" y="2386013"/>
          <p14:tracePt t="18135" x="2120900" y="2386013"/>
          <p14:tracePt t="18143" x="2128838" y="2378075"/>
          <p14:tracePt t="18151" x="2160588" y="2378075"/>
          <p14:tracePt t="18159" x="2185988" y="2360613"/>
          <p14:tracePt t="18167" x="2193925" y="2352675"/>
          <p14:tracePt t="18175" x="2225675" y="2352675"/>
          <p14:tracePt t="18182" x="2249488" y="2336800"/>
          <p14:tracePt t="18190" x="2290763" y="2336800"/>
          <p14:tracePt t="18198" x="2314575" y="2320925"/>
          <p14:tracePt t="18206" x="2322513" y="2320925"/>
          <p14:tracePt t="18214" x="2354263" y="2312988"/>
          <p14:tracePt t="18222" x="2386013" y="2297113"/>
          <p14:tracePt t="18230" x="2419350" y="2297113"/>
          <p14:tracePt t="18238" x="2443163" y="2297113"/>
          <p14:tracePt t="18246" x="2474913" y="2289175"/>
          <p14:tracePt t="18254" x="2516188" y="2289175"/>
          <p14:tracePt t="18262" x="2540000" y="2289175"/>
          <p14:tracePt t="18270" x="2620963" y="2289175"/>
          <p14:tracePt t="18278" x="2644775" y="2289175"/>
          <p14:tracePt t="18286" x="2725738" y="2289175"/>
          <p14:tracePt t="18294" x="2749550" y="2289175"/>
          <p14:tracePt t="18302" x="2798763" y="2289175"/>
          <p14:tracePt t="18310" x="2854325" y="2297113"/>
          <p14:tracePt t="18318" x="2886075" y="2312988"/>
          <p14:tracePt t="18326" x="2927350" y="2320925"/>
          <p14:tracePt t="18334" x="2951163" y="2320925"/>
          <p14:tracePt t="18342" x="2982913" y="2336800"/>
          <p14:tracePt t="18350" x="3008313" y="2352675"/>
          <p14:tracePt t="18358" x="3016250" y="2352675"/>
          <p14:tracePt t="18365" x="3048000" y="2360613"/>
          <p14:tracePt t="18397" x="3055938" y="2360613"/>
          <p14:tracePt t="18405" x="3055938" y="2378075"/>
          <p14:tracePt t="18453" x="3071813" y="2378075"/>
          <p14:tracePt t="18476" x="3079750" y="2378075"/>
          <p14:tracePt t="18492" x="3095625" y="2378075"/>
          <p14:tracePt t="18508" x="3113088" y="2378075"/>
          <p14:tracePt t="18532" x="3121025" y="2378075"/>
          <p14:tracePt t="18572" x="3136900" y="2378075"/>
          <p14:tracePt t="18858" x="3121025" y="2378075"/>
          <p14:tracePt t="18867" x="3071813" y="2378075"/>
          <p14:tracePt t="18875" x="3016250" y="2378075"/>
          <p14:tracePt t="18884" x="2927350" y="2378075"/>
          <p14:tracePt t="18890" x="2838450" y="2378075"/>
          <p14:tracePt t="18898" x="2749550" y="2360613"/>
          <p14:tracePt t="18906" x="2636838" y="2360613"/>
          <p14:tracePt t="18914" x="2597150" y="2352675"/>
          <p14:tracePt t="18922" x="2516188" y="2352675"/>
          <p14:tracePt t="18930" x="2443163" y="2352675"/>
          <p14:tracePt t="18938" x="2386013" y="2336800"/>
          <p14:tracePt t="18946" x="2338388" y="2336800"/>
          <p14:tracePt t="18954" x="2298700" y="2320925"/>
          <p14:tracePt t="18962" x="2249488" y="2320925"/>
          <p14:tracePt t="18970" x="2225675" y="2320925"/>
          <p14:tracePt t="18978" x="2185988" y="2320925"/>
          <p14:tracePt t="18986" x="2144713" y="2320925"/>
          <p14:tracePt t="18994" x="2105025" y="2320925"/>
          <p14:tracePt t="19002" x="2079625" y="2320925"/>
          <p14:tracePt t="19010" x="2039938" y="2320925"/>
          <p14:tracePt t="19018" x="2032000" y="2320925"/>
          <p14:tracePt t="19026" x="2016125" y="2320925"/>
          <p14:tracePt t="19034" x="2008188" y="2320925"/>
          <p14:tracePt t="19049" x="1992313" y="2320925"/>
          <p14:tracePt t="19089" x="1974850" y="2320925"/>
          <p14:tracePt t="19137" x="1974850" y="2312988"/>
          <p14:tracePt t="19153" x="1992313" y="2312988"/>
          <p14:tracePt t="19161" x="2008188" y="2312988"/>
          <p14:tracePt t="19169" x="2032000" y="2312988"/>
          <p14:tracePt t="19177" x="2071688" y="2297113"/>
          <p14:tracePt t="19184" x="2105025" y="2297113"/>
          <p14:tracePt t="19193" x="2168525" y="2297113"/>
          <p14:tracePt t="19201" x="2233613" y="2297113"/>
          <p14:tracePt t="19209" x="2322513" y="2297113"/>
          <p14:tracePt t="19217" x="2427288" y="2297113"/>
          <p14:tracePt t="19225" x="2516188" y="2297113"/>
          <p14:tracePt t="19232" x="2605088" y="2297113"/>
          <p14:tracePt t="19240" x="2701925" y="2297113"/>
          <p14:tracePt t="19252" x="2789238" y="2297113"/>
          <p14:tracePt t="19256" x="2830513" y="2297113"/>
          <p14:tracePt t="19264" x="2903538" y="2297113"/>
          <p14:tracePt t="19272" x="2967038" y="2297113"/>
          <p14:tracePt t="19280" x="3032125" y="2297113"/>
          <p14:tracePt t="19288" x="3079750" y="2297113"/>
          <p14:tracePt t="19296" x="3136900" y="2297113"/>
          <p14:tracePt t="19304" x="3160713" y="2297113"/>
          <p14:tracePt t="19312" x="3209925" y="2297113"/>
          <p14:tracePt t="19320" x="3241675" y="2297113"/>
          <p14:tracePt t="19328" x="3249613" y="2297113"/>
          <p14:tracePt t="19336" x="3273425" y="2312988"/>
          <p14:tracePt t="19352" x="3289300" y="2312988"/>
          <p14:tracePt t="19367" x="3297238" y="2312988"/>
          <p14:tracePt t="19765" x="3314700" y="2312988"/>
          <p14:tracePt t="19773" x="3354388" y="2312988"/>
          <p14:tracePt t="19781" x="3402013" y="2312988"/>
          <p14:tracePt t="19789" x="3482975" y="2312988"/>
          <p14:tracePt t="19797" x="3571875" y="2312988"/>
          <p14:tracePt t="19805" x="3613150" y="2312988"/>
          <p14:tracePt t="19813" x="3700463" y="2312988"/>
          <p14:tracePt t="19821" x="3773488" y="2312988"/>
          <p14:tracePt t="19829" x="3854450" y="2312988"/>
          <p14:tracePt t="19837" x="3902075" y="2312988"/>
          <p14:tracePt t="19845" x="3943350" y="2312988"/>
          <p14:tracePt t="19853" x="3983038" y="2312988"/>
          <p14:tracePt t="19861" x="4006850" y="2312988"/>
          <p14:tracePt t="19869" x="4032250" y="2312988"/>
          <p14:tracePt t="19877" x="4048125" y="2312988"/>
          <p14:tracePt t="20158" x="4048125" y="2297113"/>
          <p14:tracePt t="20168" x="4048125" y="2289175"/>
          <p14:tracePt t="20210" x="4056063" y="2289175"/>
          <p14:tracePt t="20219" x="4087813" y="2289175"/>
          <p14:tracePt t="20226" x="4111625" y="2289175"/>
          <p14:tracePt t="20235" x="4160838" y="2289175"/>
          <p14:tracePt t="20242" x="4200525" y="2289175"/>
          <p14:tracePt t="20251" x="4281488" y="2289175"/>
          <p14:tracePt t="20259" x="4354513" y="2289175"/>
          <p14:tracePt t="20267" x="4402138" y="2289175"/>
          <p14:tracePt t="20276" x="4459288" y="2289175"/>
          <p14:tracePt t="20284" x="4467225" y="2289175"/>
          <p14:tracePt t="20290" x="4506913" y="2289175"/>
          <p14:tracePt t="20298" x="4532313" y="2289175"/>
          <p14:tracePt t="20306" x="4564063" y="2289175"/>
          <p14:tracePt t="20314" x="4587875" y="2289175"/>
          <p14:tracePt t="20322" x="4595813" y="2289175"/>
          <p14:tracePt t="20338" x="4611688" y="2297113"/>
          <p14:tracePt t="20354" x="4611688" y="2312988"/>
          <p14:tracePt t="20377" x="4611688" y="2320925"/>
          <p14:tracePt t="20425" x="4611688" y="2336800"/>
          <p14:tracePt t="20489" x="4637088" y="2336800"/>
          <p14:tracePt t="20497" x="4652963" y="2320925"/>
          <p14:tracePt t="20505" x="4676775" y="2312988"/>
          <p14:tracePt t="20513" x="4700588" y="2297113"/>
          <p14:tracePt t="20521" x="4741863" y="2289175"/>
          <p14:tracePt t="20530" x="4765675" y="2273300"/>
          <p14:tracePt t="20538" x="4789488" y="2273300"/>
          <p14:tracePt t="20545" x="4813300" y="2255838"/>
          <p14:tracePt t="20553" x="4846638" y="2255838"/>
          <p14:tracePt t="20561" x="4854575" y="2247900"/>
          <p14:tracePt t="20569" x="4870450" y="2247900"/>
          <p14:tracePt t="20584" x="4878388" y="2247900"/>
          <p14:tracePt t="20600" x="4894263" y="2247900"/>
          <p14:tracePt t="20958" x="4846638" y="2255838"/>
          <p14:tracePt t="20966" x="4765675" y="2289175"/>
          <p14:tracePt t="20975" x="4741863" y="2289175"/>
          <p14:tracePt t="20983" x="4660900" y="2297113"/>
          <p14:tracePt t="20990" x="4595813" y="2312988"/>
          <p14:tracePt t="20998" x="4532313" y="2312988"/>
          <p14:tracePt t="21006" x="4483100" y="2312988"/>
          <p14:tracePt t="21014" x="4443413" y="2312988"/>
          <p14:tracePt t="21022" x="4402138" y="2312988"/>
          <p14:tracePt t="21030" x="4378325" y="2312988"/>
          <p14:tracePt t="21038" x="4370388" y="2297113"/>
          <p14:tracePt t="21046" x="4354513" y="2289175"/>
          <p14:tracePt t="21062" x="4354513" y="2273300"/>
          <p14:tracePt t="21133" x="4370388" y="2273300"/>
          <p14:tracePt t="21142" x="4394200" y="2273300"/>
          <p14:tracePt t="21151" x="4435475" y="2289175"/>
          <p14:tracePt t="21158" x="4467225" y="2289175"/>
          <p14:tracePt t="21165" x="4506913" y="2297113"/>
          <p14:tracePt t="21173" x="4548188" y="2312988"/>
          <p14:tracePt t="21181" x="4587875" y="2320925"/>
          <p14:tracePt t="21189" x="4611688" y="2320925"/>
          <p14:tracePt t="21197" x="4652963" y="2352675"/>
          <p14:tracePt t="21205" x="4692650" y="2352675"/>
          <p14:tracePt t="21213" x="4716463" y="2360613"/>
          <p14:tracePt t="21221" x="4757738" y="2360613"/>
          <p14:tracePt t="21229" x="4781550" y="2378075"/>
          <p14:tracePt t="21237" x="4830763" y="2386013"/>
          <p14:tracePt t="21245" x="4870450" y="2386013"/>
          <p14:tracePt t="21253" x="4910138" y="2386013"/>
          <p14:tracePt t="21261" x="4935538" y="2401888"/>
          <p14:tracePt t="21269" x="4975225" y="2401888"/>
          <p14:tracePt t="21276" x="5006975" y="2401888"/>
          <p14:tracePt t="21284" x="5040313" y="2417763"/>
          <p14:tracePt t="21292" x="5072063" y="2417763"/>
          <p14:tracePt t="21301" x="5087938" y="2417763"/>
          <p14:tracePt t="21309" x="5103813" y="2417763"/>
          <p14:tracePt t="21317" x="5111750" y="2417763"/>
          <p14:tracePt t="21325" x="5127625" y="2425700"/>
          <p14:tracePt t="21340" x="5137150" y="2425700"/>
          <p14:tracePt t="21523" x="5176838" y="2425700"/>
          <p14:tracePt t="21531" x="5224463" y="2425700"/>
          <p14:tracePt t="21539" x="5289550" y="2425700"/>
          <p14:tracePt t="21547" x="5354638" y="2425700"/>
          <p14:tracePt t="21555" x="5434013" y="2425700"/>
          <p14:tracePt t="21563" x="5514975" y="2425700"/>
          <p14:tracePt t="21571" x="5635625" y="2441575"/>
          <p14:tracePt t="21579" x="5781675" y="2441575"/>
          <p14:tracePt t="21587" x="5934075" y="2449513"/>
          <p14:tracePt t="21595" x="6103938" y="2465388"/>
          <p14:tracePt t="21603" x="6273800" y="2482850"/>
          <p14:tracePt t="21611" x="6394450" y="2482850"/>
          <p14:tracePt t="21618" x="6538913" y="2490788"/>
          <p14:tracePt t="21627" x="6588125" y="2490788"/>
          <p14:tracePt t="21634" x="6677025" y="2490788"/>
          <p14:tracePt t="21642" x="6740525" y="2490788"/>
          <p14:tracePt t="21651" x="6781800" y="2490788"/>
          <p14:tracePt t="21659" x="6805613" y="2490788"/>
          <p14:tracePt t="21667" x="6821488" y="2490788"/>
          <p14:tracePt t="21675" x="6837363" y="2490788"/>
          <p14:tracePt t="21690" x="6845300" y="2490788"/>
          <p14:tracePt t="21722" x="6821488" y="2490788"/>
          <p14:tracePt t="21730" x="6781800" y="2490788"/>
          <p14:tracePt t="21738" x="6716713" y="2490788"/>
          <p14:tracePt t="21746" x="6643688" y="2490788"/>
          <p14:tracePt t="21754" x="6556375" y="2490788"/>
          <p14:tracePt t="21763" x="6475413" y="2490788"/>
          <p14:tracePt t="21770" x="6426200" y="2490788"/>
          <p14:tracePt t="21778" x="6281738" y="2490788"/>
          <p14:tracePt t="21786" x="6257925" y="2490788"/>
          <p14:tracePt t="21794" x="6192838" y="2482850"/>
          <p14:tracePt t="21802" x="6127750" y="2482850"/>
          <p14:tracePt t="21810" x="6088063" y="2449513"/>
          <p14:tracePt t="21818" x="6064250" y="2449513"/>
          <p14:tracePt t="21826" x="6048375" y="2441575"/>
          <p14:tracePt t="21834" x="6038850" y="2441575"/>
          <p14:tracePt t="21841" x="6022975" y="2441575"/>
          <p14:tracePt t="21852" x="6022975" y="2425700"/>
          <p14:tracePt t="21857" x="6015038" y="2425700"/>
          <p14:tracePt t="21897" x="6015038" y="2417763"/>
          <p14:tracePt t="21905" x="6038850" y="2401888"/>
          <p14:tracePt t="21913" x="6080125" y="2386013"/>
          <p14:tracePt t="21921" x="6127750" y="2378075"/>
          <p14:tracePt t="21929" x="6208713" y="2360613"/>
          <p14:tracePt t="21937" x="6297613" y="2352675"/>
          <p14:tracePt t="21945" x="6410325" y="2336800"/>
          <p14:tracePt t="21953" x="6499225" y="2320925"/>
          <p14:tracePt t="21961" x="6556375" y="2320925"/>
          <p14:tracePt t="21969" x="6627813" y="2312988"/>
          <p14:tracePt t="21977" x="6692900" y="2312988"/>
          <p14:tracePt t="21985" x="6757988" y="2312988"/>
          <p14:tracePt t="21993" x="6797675" y="2312988"/>
          <p14:tracePt t="22001" x="6821488" y="2312988"/>
          <p14:tracePt t="22009" x="6845300" y="2312988"/>
          <p14:tracePt t="22017" x="6870700" y="2312988"/>
          <p14:tracePt t="22025" x="6886575" y="2312988"/>
          <p14:tracePt t="22033" x="6902450" y="2320925"/>
          <p14:tracePt t="22041" x="6910388" y="2320925"/>
          <p14:tracePt t="22056" x="6926263" y="2336800"/>
          <p14:tracePt t="22080" x="6926263" y="2352675"/>
          <p14:tracePt t="22088" x="6934200" y="2352675"/>
          <p14:tracePt t="22112" x="6934200" y="2360613"/>
          <p14:tracePt t="22136" x="6926263" y="2378075"/>
          <p14:tracePt t="22144" x="6902450" y="2386013"/>
          <p14:tracePt t="22151" x="6862763" y="2386013"/>
          <p14:tracePt t="22160" x="6781800" y="2401888"/>
          <p14:tracePt t="22168" x="6692900" y="2401888"/>
          <p14:tracePt t="22176" x="6588125" y="2401888"/>
          <p14:tracePt t="22185" x="6475413" y="2401888"/>
          <p14:tracePt t="22192" x="6434138" y="2401888"/>
          <p14:tracePt t="22200" x="6329363" y="2401888"/>
          <p14:tracePt t="22208" x="6273800" y="2386013"/>
          <p14:tracePt t="22215" x="6216650" y="2360613"/>
          <p14:tracePt t="22223" x="6169025" y="2352675"/>
          <p14:tracePt t="22231" x="6127750" y="2336800"/>
          <p14:tracePt t="22239" x="6111875" y="2320925"/>
          <p14:tracePt t="22247" x="6103938" y="2312988"/>
          <p14:tracePt t="22255" x="6088063" y="2312988"/>
          <p14:tracePt t="22263" x="6088063" y="2297113"/>
          <p14:tracePt t="22271" x="6088063" y="2289175"/>
          <p14:tracePt t="22366" x="6103938" y="2289175"/>
          <p14:tracePt t="22375" x="6143625" y="2289175"/>
          <p14:tracePt t="22382" x="6208713" y="2289175"/>
          <p14:tracePt t="22390" x="6273800" y="2273300"/>
          <p14:tracePt t="22398" x="6386513" y="2273300"/>
          <p14:tracePt t="22406" x="6523038" y="2247900"/>
          <p14:tracePt t="22414" x="6677025" y="2232025"/>
          <p14:tracePt t="22422" x="6845300" y="2208213"/>
          <p14:tracePt t="22430" x="6902450" y="2200275"/>
          <p14:tracePt t="22438" x="7015163" y="2184400"/>
          <p14:tracePt t="22446" x="7232650" y="2184400"/>
          <p14:tracePt t="22653" x="7248525" y="2184400"/>
          <p14:tracePt t="22661" x="7281863" y="2184400"/>
          <p14:tracePt t="22669" x="7337425" y="2184400"/>
          <p14:tracePt t="22677" x="7378700" y="2200275"/>
          <p14:tracePt t="22685" x="7402513" y="2208213"/>
          <p14:tracePt t="22693" x="7410450" y="2224088"/>
          <p14:tracePt t="22701" x="7434263" y="2232025"/>
          <p14:tracePt t="22709" x="7450138" y="2247900"/>
          <p14:tracePt t="22717" x="7466013" y="2255838"/>
          <p14:tracePt t="22725" x="7466013" y="2273300"/>
          <p14:tracePt t="22733" x="7475538" y="2289175"/>
          <p14:tracePt t="22740" x="7491413" y="2312988"/>
          <p14:tracePt t="22748" x="7491413" y="2320925"/>
          <p14:tracePt t="22756" x="7499350" y="2352675"/>
          <p14:tracePt t="22772" x="7499350" y="2360613"/>
          <p14:tracePt t="22804" x="7499350" y="2378075"/>
          <p14:tracePt t="22820" x="7499350" y="2386013"/>
          <p14:tracePt t="22843" x="7491413" y="2401888"/>
          <p14:tracePt t="22860" x="7475538" y="2401888"/>
          <p14:tracePt t="22868" x="7475538" y="2417763"/>
          <p14:tracePt t="22876" x="7466013" y="2417763"/>
          <p14:tracePt t="22891" x="7450138" y="2417763"/>
          <p14:tracePt t="22907" x="7434263" y="2417763"/>
          <p14:tracePt t="22963" x="7426325" y="2417763"/>
          <p14:tracePt t="23010" x="7410450" y="2417763"/>
          <p14:tracePt t="23019" x="7402513" y="2417763"/>
          <p14:tracePt t="23034" x="7378700" y="2417763"/>
          <p14:tracePt t="23050" x="7361238" y="2417763"/>
          <p14:tracePt t="23059" x="7337425" y="2417763"/>
          <p14:tracePt t="23067" x="7321550" y="2425700"/>
          <p14:tracePt t="23076" x="7313613" y="2425700"/>
          <p14:tracePt t="23082" x="7297738" y="2425700"/>
          <p14:tracePt t="23092" x="7281863" y="2425700"/>
          <p14:tracePt t="23099" x="7273925" y="2425700"/>
          <p14:tracePt t="23114" x="7256463" y="2425700"/>
          <p14:tracePt t="23170" x="7248525" y="2425700"/>
          <p14:tracePt t="23400" x="7256463" y="2425700"/>
          <p14:tracePt t="23409" x="7281863" y="2425700"/>
          <p14:tracePt t="23418" x="7313613" y="2425700"/>
          <p14:tracePt t="23425" x="7337425" y="2425700"/>
          <p14:tracePt t="23432" x="7378700" y="2441575"/>
          <p14:tracePt t="23440" x="7410450" y="2441575"/>
          <p14:tracePt t="23448" x="7434263" y="2449513"/>
          <p14:tracePt t="23456" x="7450138" y="2449513"/>
          <p14:tracePt t="23464" x="7475538" y="2465388"/>
          <p14:tracePt t="23472" x="7491413" y="2465388"/>
          <p14:tracePt t="23512" x="7475538" y="2465388"/>
          <p14:tracePt t="23520" x="7426325" y="2425700"/>
          <p14:tracePt t="23528" x="7361238" y="2386013"/>
          <p14:tracePt t="23536" x="7273925" y="2352675"/>
          <p14:tracePt t="23544" x="7192963" y="2297113"/>
          <p14:tracePt t="23551" x="7151688" y="2289175"/>
          <p14:tracePt t="23560" x="7080250" y="2247900"/>
          <p14:tracePt t="23568" x="7031038" y="2224088"/>
          <p14:tracePt t="23576" x="6991350" y="2208213"/>
          <p14:tracePt t="23584" x="6934200" y="2200275"/>
          <p14:tracePt t="23592" x="6926263" y="2200275"/>
          <p14:tracePt t="23600" x="6910388" y="2184400"/>
          <p14:tracePt t="23607" x="6902450" y="2184400"/>
          <p14:tracePt t="23615" x="6886575" y="2184400"/>
          <p14:tracePt t="23663" x="6870700" y="2200275"/>
          <p14:tracePt t="23679" x="6870700" y="2232025"/>
          <p14:tracePt t="23687" x="6870700" y="2255838"/>
          <p14:tracePt t="23695" x="6862763" y="2273300"/>
          <p14:tracePt t="23703" x="6862763" y="2297113"/>
          <p14:tracePt t="23711" x="6862763" y="2312988"/>
          <p14:tracePt t="23719" x="6862763" y="2320925"/>
          <p14:tracePt t="23727" x="6862763" y="2336800"/>
          <p14:tracePt t="23742" x="6862763" y="2352675"/>
          <p14:tracePt t="23767" x="6870700" y="2352675"/>
          <p14:tracePt t="23775" x="6902450" y="2352675"/>
          <p14:tracePt t="23782" x="6967538" y="2320925"/>
          <p14:tracePt t="23790" x="7064375" y="2297113"/>
          <p14:tracePt t="23798" x="7185025" y="2224088"/>
          <p14:tracePt t="23806" x="7321550" y="2184400"/>
          <p14:tracePt t="23814" x="7450138" y="2135188"/>
          <p14:tracePt t="23822" x="7596188" y="2095500"/>
          <p14:tracePt t="23830" x="7732713" y="2071688"/>
          <p14:tracePt t="23838" x="7886700" y="2030413"/>
          <p14:tracePt t="23846" x="8031163" y="2006600"/>
          <p14:tracePt t="23854" x="8159750" y="2006600"/>
          <p14:tracePt t="23862" x="8272463" y="1990725"/>
          <p14:tracePt t="23870" x="8418513" y="1990725"/>
          <p14:tracePt t="23878" x="8515350" y="1990725"/>
          <p14:tracePt t="23886" x="8570913" y="1990725"/>
          <p14:tracePt t="23894" x="8636000" y="1990725"/>
          <p14:tracePt t="23902" x="8709025" y="1990725"/>
          <p14:tracePt t="23910" x="8764588" y="1990725"/>
          <p14:tracePt t="23917" x="8797925" y="1990725"/>
          <p14:tracePt t="23926" x="8837613" y="1990725"/>
          <p14:tracePt t="23934" x="8877300" y="2006600"/>
          <p14:tracePt t="23942" x="8894763" y="2014538"/>
          <p14:tracePt t="23950" x="8902700" y="2038350"/>
          <p14:tracePt t="23958" x="8918575" y="2054225"/>
          <p14:tracePt t="23965" x="8918575" y="2071688"/>
          <p14:tracePt t="23973" x="8926513" y="2095500"/>
          <p14:tracePt t="23981" x="8926513" y="2103438"/>
          <p14:tracePt t="23989" x="8942388" y="2119313"/>
          <p14:tracePt t="23997" x="8942388" y="2159000"/>
          <p14:tracePt t="24005" x="8942388" y="2168525"/>
          <p14:tracePt t="24013" x="8942388" y="2200275"/>
          <p14:tracePt t="24021" x="8942388" y="2224088"/>
          <p14:tracePt t="24029" x="8926513" y="2247900"/>
          <p14:tracePt t="24037" x="8918575" y="2255838"/>
          <p14:tracePt t="24045" x="8902700" y="2289175"/>
          <p14:tracePt t="24061" x="8894763" y="2297113"/>
          <p14:tracePt t="24077" x="8877300" y="2312988"/>
          <p14:tracePt t="24084" x="8861425" y="2312988"/>
          <p14:tracePt t="24100" x="8853488" y="2312988"/>
          <p14:tracePt t="24109" x="8837613" y="2312988"/>
          <p14:tracePt t="24117" x="8829675" y="2312988"/>
          <p14:tracePt t="24125" x="8797925" y="2312988"/>
          <p14:tracePt t="24133" x="8789988" y="2312988"/>
          <p14:tracePt t="24140" x="8764588" y="2312988"/>
          <p14:tracePt t="24148" x="8732838" y="2312988"/>
          <p14:tracePt t="24156" x="8709025" y="2312988"/>
          <p14:tracePt t="24164" x="8683625" y="2312988"/>
          <p14:tracePt t="24172" x="8659813" y="2312988"/>
          <p14:tracePt t="24180" x="8636000" y="2312988"/>
          <p14:tracePt t="24188" x="8596313" y="2312988"/>
          <p14:tracePt t="24196" x="8531225" y="2312988"/>
          <p14:tracePt t="24204" x="8491538" y="2312988"/>
          <p14:tracePt t="24212" x="8466138" y="2312988"/>
          <p14:tracePt t="24220" x="8386763" y="2312988"/>
          <p14:tracePt t="24228" x="8361363" y="2297113"/>
          <p14:tracePt t="24236" x="8321675" y="2289175"/>
          <p14:tracePt t="24244" x="8272463" y="2289175"/>
          <p14:tracePt t="24252" x="8208963" y="2273300"/>
          <p14:tracePt t="24260" x="8167688" y="2255838"/>
          <p14:tracePt t="24268" x="8135938" y="2255838"/>
          <p14:tracePt t="24276" x="8096250" y="2255838"/>
          <p14:tracePt t="24284" x="8039100" y="2255838"/>
          <p14:tracePt t="24292" x="7966075" y="2255838"/>
          <p14:tracePt t="24300" x="7942263" y="2255838"/>
          <p14:tracePt t="24308" x="7878763" y="2255838"/>
          <p14:tracePt t="24315" x="7821613" y="2255838"/>
          <p14:tracePt t="24323" x="7789863" y="2255838"/>
          <p14:tracePt t="24331" x="7748588" y="2255838"/>
          <p14:tracePt t="24339" x="7708900" y="2255838"/>
          <p14:tracePt t="24347" x="7685088" y="2255838"/>
          <p14:tracePt t="24355" x="7667625" y="2255838"/>
          <p14:tracePt t="24363" x="7659688" y="2255838"/>
          <p14:tracePt t="24371" x="7643813" y="2255838"/>
          <p14:tracePt t="24387" x="7627938" y="2255838"/>
          <p14:tracePt t="24395" x="7627938" y="2273300"/>
          <p14:tracePt t="24403" x="7620000" y="2273300"/>
          <p14:tracePt t="24419" x="7604125" y="2289175"/>
          <p14:tracePt t="24427" x="7596188" y="2289175"/>
          <p14:tracePt t="24435" x="7596188" y="2297113"/>
          <p14:tracePt t="24443" x="7580313" y="2297113"/>
          <p14:tracePt t="24451" x="7562850" y="2312988"/>
          <p14:tracePt t="24459" x="7554913" y="2312988"/>
          <p14:tracePt t="24475" x="7539038" y="2312988"/>
          <p14:tracePt t="24482" x="7531100" y="2312988"/>
          <p14:tracePt t="24490" x="7515225" y="2312988"/>
          <p14:tracePt t="24498" x="7499350" y="2312988"/>
          <p14:tracePt t="24506" x="7491413" y="2312988"/>
          <p14:tracePt t="24514" x="7475538" y="2312988"/>
          <p14:tracePt t="24530" x="7466013" y="2312988"/>
          <p14:tracePt t="24538" x="7450138" y="2312988"/>
          <p14:tracePt t="24546" x="7434263" y="2312988"/>
          <p14:tracePt t="24554" x="7426325" y="2312988"/>
          <p14:tracePt t="24562" x="7410450" y="2320925"/>
          <p14:tracePt t="24570" x="7402513" y="2320925"/>
          <p14:tracePt t="24578" x="7386638" y="2320925"/>
          <p14:tracePt t="24586" x="7378700" y="2320925"/>
          <p14:tracePt t="24601" x="7361238" y="2336800"/>
          <p14:tracePt t="24657" x="7361238" y="2352675"/>
          <p14:tracePt t="24673" x="7361238" y="2360613"/>
          <p14:tracePt t="24681" x="7361238" y="2378075"/>
          <p14:tracePt t="24689" x="7361238" y="2386013"/>
          <p14:tracePt t="24943" x="7361238" y="2378075"/>
          <p14:tracePt t="24952" x="7361238" y="2336800"/>
          <p14:tracePt t="24960" x="7361238" y="2289175"/>
          <p14:tracePt t="24968" x="7361238" y="2224088"/>
          <p14:tracePt t="24976" x="7361238" y="2159000"/>
          <p14:tracePt t="24984" x="7361238" y="2135188"/>
          <p14:tracePt t="24992" x="7361238" y="2071688"/>
          <p14:tracePt t="25000" x="7361238" y="1966913"/>
          <p14:tracePt t="25007" x="7402513" y="1909763"/>
          <p14:tracePt t="25015" x="7434263" y="1844675"/>
          <p14:tracePt t="25023" x="7491413" y="1797050"/>
          <p14:tracePt t="25031" x="7562850" y="1749425"/>
          <p14:tracePt t="25039" x="7659688" y="1692275"/>
          <p14:tracePt t="25047" x="7748588" y="1660525"/>
          <p14:tracePt t="25055" x="7861300" y="1603375"/>
          <p14:tracePt t="25063" x="7974013" y="1563688"/>
          <p14:tracePt t="25071" x="8096250" y="1555750"/>
          <p14:tracePt t="25079" x="8193088" y="1531938"/>
          <p14:tracePt t="25087" x="8313738" y="1531938"/>
          <p14:tracePt t="25095" x="8426450" y="1531938"/>
          <p14:tracePt t="25103" x="8547100" y="1531938"/>
          <p14:tracePt t="25111" x="8659813" y="1531938"/>
          <p14:tracePt t="25119" x="8748713" y="1531938"/>
          <p14:tracePt t="25127" x="8837613" y="1555750"/>
          <p14:tracePt t="25135" x="8918575" y="1603375"/>
          <p14:tracePt t="25142" x="8982075" y="1644650"/>
          <p14:tracePt t="25151" x="9007475" y="1668463"/>
          <p14:tracePt t="25159" x="9096375" y="1757363"/>
          <p14:tracePt t="25167" x="9112250" y="1789113"/>
          <p14:tracePt t="25176" x="9144000" y="1836738"/>
          <p14:tracePt t="25182" x="9159875" y="1885950"/>
          <p14:tracePt t="25190" x="9175750" y="1925638"/>
          <p14:tracePt t="25198" x="9183688" y="1966913"/>
          <p14:tracePt t="25206" x="9201150" y="1990725"/>
          <p14:tracePt t="25214" x="9209088" y="2038350"/>
          <p14:tracePt t="25222" x="9209088" y="2071688"/>
          <p14:tracePt t="25230" x="9209088" y="2103438"/>
          <p14:tracePt t="25238" x="9209088" y="2135188"/>
          <p14:tracePt t="25246" x="9209088" y="2159000"/>
          <p14:tracePt t="25254" x="9209088" y="2200275"/>
          <p14:tracePt t="25262" x="9201150" y="2208213"/>
          <p14:tracePt t="25270" x="9183688" y="2224088"/>
          <p14:tracePt t="25278" x="9175750" y="2247900"/>
          <p14:tracePt t="25286" x="9159875" y="2247900"/>
          <p14:tracePt t="25294" x="9159875" y="2255838"/>
          <p14:tracePt t="25309" x="9144000" y="2255838"/>
          <p14:tracePt t="25317" x="9144000" y="2273300"/>
          <p14:tracePt t="25326" x="9136063" y="2273300"/>
          <p14:tracePt t="25357" x="9120188" y="2273300"/>
          <p14:tracePt t="25429" x="9120188" y="2289175"/>
          <p14:tracePt t="25445" x="9112250" y="2289175"/>
          <p14:tracePt t="25452" x="9112250" y="2297113"/>
          <p14:tracePt t="25468" x="9112250" y="2312988"/>
          <p14:tracePt t="25485" x="9096375" y="2320925"/>
          <p14:tracePt t="25509" x="9096375" y="2336800"/>
          <p14:tracePt t="25540" x="9078913" y="2336800"/>
          <p14:tracePt t="25548" x="9078913" y="2352675"/>
          <p14:tracePt t="25572" x="9070975" y="2352675"/>
          <p14:tracePt t="25580" x="9070975" y="2360613"/>
          <p14:tracePt t="25779" x="9078913" y="2352675"/>
          <p14:tracePt t="25795" x="9096375" y="2352675"/>
          <p14:tracePt t="25803" x="9112250" y="2352675"/>
          <p14:tracePt t="25811" x="9120188" y="2352675"/>
          <p14:tracePt t="25826" x="9144000" y="2352675"/>
          <p14:tracePt t="25842" x="9159875" y="2336800"/>
          <p14:tracePt t="25866" x="9175750" y="2336800"/>
          <p14:tracePt t="25914" x="9183688" y="2336800"/>
          <p14:tracePt t="25938" x="9201150" y="2320925"/>
          <p14:tracePt t="25954" x="9209088" y="2320925"/>
          <p14:tracePt t="25962" x="9209088" y="2312988"/>
          <p14:tracePt t="25970" x="9224963" y="2312988"/>
          <p14:tracePt t="25978" x="9240838" y="2297113"/>
          <p14:tracePt t="25986" x="9240838" y="2273300"/>
          <p14:tracePt t="26001" x="9248775" y="2247900"/>
          <p14:tracePt t="26010" x="9248775" y="2232025"/>
          <p14:tracePt t="26018" x="9248775" y="2224088"/>
          <p14:tracePt t="26026" x="9248775" y="2200275"/>
          <p14:tracePt t="26034" x="9248775" y="2168525"/>
          <p14:tracePt t="26042" x="9248775" y="2159000"/>
          <p14:tracePt t="26050" x="9240838" y="2143125"/>
          <p14:tracePt t="26058" x="9209088" y="2119313"/>
          <p14:tracePt t="26065" x="9209088" y="2103438"/>
          <p14:tracePt t="26073" x="9183688" y="2103438"/>
          <p14:tracePt t="26081" x="9183688" y="2095500"/>
          <p14:tracePt t="26089" x="9175750" y="2095500"/>
          <p14:tracePt t="26097" x="9159875" y="2079625"/>
          <p14:tracePt t="26105" x="9144000" y="2079625"/>
          <p14:tracePt t="26129" x="9136063" y="2079625"/>
          <p14:tracePt t="26161" x="9136063" y="2095500"/>
          <p14:tracePt t="26168" x="9120188" y="2103438"/>
          <p14:tracePt t="26177" x="9120188" y="2119313"/>
          <p14:tracePt t="26185" x="9120188" y="2135188"/>
          <p14:tracePt t="26193" x="9120188" y="2159000"/>
          <p14:tracePt t="26201" x="9112250" y="2168525"/>
          <p14:tracePt t="26209" x="9112250" y="2184400"/>
          <p14:tracePt t="26224" x="9112250" y="2200275"/>
          <p14:tracePt t="26232" x="9112250" y="2208213"/>
          <p14:tracePt t="26248" x="9112250" y="2224088"/>
          <p14:tracePt t="26264" x="9112250" y="2232025"/>
          <p14:tracePt t="26280" x="9112250" y="2247900"/>
          <p14:tracePt t="26296" x="9112250" y="2255838"/>
          <p14:tracePt t="26311" x="9112250" y="2273300"/>
          <p14:tracePt t="26320" x="9112250" y="2289175"/>
          <p14:tracePt t="26343" x="9112250" y="2297113"/>
          <p14:tracePt t="26359" x="9112250" y="2312988"/>
          <p14:tracePt t="26375" x="9120188" y="2312988"/>
          <p14:tracePt t="26392" x="9120188" y="2320925"/>
          <p14:tracePt t="26407" x="9136063" y="2320925"/>
          <p14:tracePt t="26439" x="9144000" y="2320925"/>
          <p14:tracePt t="26463" x="9159875" y="2320925"/>
          <p14:tracePt t="26471" x="9159875" y="2312988"/>
          <p14:tracePt t="26479" x="9175750" y="2312988"/>
          <p14:tracePt t="26487" x="9175750" y="2297113"/>
          <p14:tracePt t="26495" x="9175750" y="2289175"/>
          <p14:tracePt t="26503" x="9175750" y="2273300"/>
          <p14:tracePt t="26518" x="9175750" y="2255838"/>
          <p14:tracePt t="26534" x="9175750" y="2247900"/>
          <p14:tracePt t="26543" x="9175750" y="2232025"/>
          <p14:tracePt t="26566" x="9159875" y="2224088"/>
          <p14:tracePt t="26582" x="9144000" y="2208213"/>
          <p14:tracePt t="26590" x="9136063" y="2208213"/>
          <p14:tracePt t="26598" x="9120188" y="2200275"/>
          <p14:tracePt t="26606" x="9112250" y="2200275"/>
          <p14:tracePt t="26614" x="9096375" y="2200275"/>
          <p14:tracePt t="26638" x="9078913" y="2200275"/>
          <p14:tracePt t="26654" x="9070975" y="2200275"/>
          <p14:tracePt t="26662" x="9055100" y="2200275"/>
          <p14:tracePt t="26670" x="9047163" y="2200275"/>
          <p14:tracePt t="26678" x="9031288" y="2200275"/>
          <p14:tracePt t="26686" x="9015413" y="2208213"/>
          <p14:tracePt t="26694" x="9007475" y="2208213"/>
          <p14:tracePt t="26702" x="8990013" y="2224088"/>
          <p14:tracePt t="26710" x="8982075" y="2232025"/>
          <p14:tracePt t="26718" x="8966200" y="2247900"/>
          <p14:tracePt t="26726" x="8966200" y="2255838"/>
          <p14:tracePt t="26734" x="8966200" y="2273300"/>
          <p14:tracePt t="26742" x="8950325" y="2289175"/>
          <p14:tracePt t="26750" x="8950325" y="2297113"/>
          <p14:tracePt t="26758" x="8950325" y="2312988"/>
          <p14:tracePt t="26765" x="8950325" y="2320925"/>
          <p14:tracePt t="26773" x="8950325" y="2336800"/>
          <p14:tracePt t="26781" x="8950325" y="2352675"/>
          <p14:tracePt t="26797" x="8950325" y="2360613"/>
          <p14:tracePt t="26821" x="8950325" y="2378075"/>
          <p14:tracePt t="26837" x="8966200" y="2386013"/>
          <p14:tracePt t="26852" x="8990013" y="2386013"/>
          <p14:tracePt t="26860" x="8990013" y="2401888"/>
          <p14:tracePt t="26868" x="9007475" y="2401888"/>
          <p14:tracePt t="26877" x="9015413" y="2417763"/>
          <p14:tracePt t="26884" x="9031288" y="2417763"/>
          <p14:tracePt t="26900" x="9047163" y="2417763"/>
          <p14:tracePt t="26916" x="9055100" y="2417763"/>
          <p14:tracePt t="26932" x="9070975" y="2401888"/>
          <p14:tracePt t="26940" x="9070975" y="2386013"/>
          <p14:tracePt t="26948" x="9078913" y="2378075"/>
          <p14:tracePt t="26956" x="9078913" y="2360613"/>
          <p14:tracePt t="26964" x="9078913" y="2336800"/>
          <p14:tracePt t="26972" x="9078913" y="2320925"/>
          <p14:tracePt t="26980" x="9078913" y="2297113"/>
          <p14:tracePt t="26988" x="9078913" y="2289175"/>
          <p14:tracePt t="26996" x="9078913" y="2273300"/>
          <p14:tracePt t="27011" x="9070975" y="2255838"/>
          <p14:tracePt t="27020" x="9055100" y="2247900"/>
          <p14:tracePt t="27035" x="9047163" y="2247900"/>
          <p14:tracePt t="27044" x="9031288" y="2247900"/>
          <p14:tracePt t="27059" x="9015413" y="2247900"/>
          <p14:tracePt t="27075" x="9007475" y="2247900"/>
          <p14:tracePt t="27091" x="8990013" y="2273300"/>
          <p14:tracePt t="27100" x="8990013" y="2297113"/>
          <p14:tracePt t="27107" x="8990013" y="2320925"/>
          <p14:tracePt t="27115" x="8982075" y="2352675"/>
          <p14:tracePt t="27123" x="8982075" y="2378075"/>
          <p14:tracePt t="27131" x="8982075" y="2401888"/>
          <p14:tracePt t="27139" x="8982075" y="2417763"/>
          <p14:tracePt t="27147" x="8982075" y="2425700"/>
          <p14:tracePt t="27155" x="8982075" y="2441575"/>
          <p14:tracePt t="27163" x="8982075" y="2449513"/>
          <p14:tracePt t="27179" x="8982075" y="2465388"/>
          <p14:tracePt t="27218" x="8990013" y="2465388"/>
          <p14:tracePt t="27227" x="9015413" y="2465388"/>
          <p14:tracePt t="27235" x="9055100" y="2449513"/>
          <p14:tracePt t="27243" x="9096375" y="2441575"/>
          <p14:tracePt t="27251" x="9136063" y="2417763"/>
          <p14:tracePt t="27259" x="9209088" y="2360613"/>
          <p14:tracePt t="27267" x="9272588" y="2336800"/>
          <p14:tracePt t="27275" x="9337675" y="2312988"/>
          <p14:tracePt t="27283" x="9426575" y="2273300"/>
          <p14:tracePt t="27290" x="9523413" y="2232025"/>
          <p14:tracePt t="27298" x="9594850" y="2224088"/>
          <p14:tracePt t="27308" x="9636125" y="2224088"/>
          <p14:tracePt t="27314" x="9717088" y="2208213"/>
          <p14:tracePt t="27322" x="9772650" y="2200275"/>
          <p14:tracePt t="27330" x="9837738" y="2200275"/>
          <p14:tracePt t="27338" x="9877425" y="2200275"/>
          <p14:tracePt t="27346" x="9918700" y="2200275"/>
          <p14:tracePt t="27354" x="9958388" y="2200275"/>
          <p14:tracePt t="27362" x="9982200" y="2200275"/>
          <p14:tracePt t="27370" x="10006013" y="2200275"/>
          <p14:tracePt t="27378" x="10023475" y="2200275"/>
          <p14:tracePt t="27385" x="10031413" y="2208213"/>
          <p14:tracePt t="27394" x="10047288" y="2232025"/>
          <p14:tracePt t="27409" x="10063163" y="2273300"/>
          <p14:tracePt t="27418" x="10071100" y="2273300"/>
          <p14:tracePt t="27426" x="10071100" y="2297113"/>
          <p14:tracePt t="27434" x="10086975" y="2312988"/>
          <p14:tracePt t="27442" x="10086975" y="2320925"/>
          <p14:tracePt t="27457" x="10094913" y="2320925"/>
          <p14:tracePt t="27465" x="10094913" y="2336800"/>
          <p14:tracePt t="27568" x="10112375" y="2336800"/>
          <p14:tracePt t="27592" x="10112375" y="2320925"/>
          <p14:tracePt t="27601" x="10120313" y="2320925"/>
          <p14:tracePt t="27625" x="10120313" y="2312988"/>
          <p14:tracePt t="27688" x="10120313" y="2297113"/>
          <p14:tracePt t="27704" x="10120313" y="2289175"/>
          <p14:tracePt t="27728" x="10120313" y="2273300"/>
          <p14:tracePt t="27823" x="10112375" y="2273300"/>
          <p14:tracePt t="27847" x="10094913" y="2273300"/>
          <p14:tracePt t="27879" x="10094913" y="2289175"/>
          <p14:tracePt t="27887" x="10086975" y="2289175"/>
          <p14:tracePt t="27902" x="10086975" y="2297113"/>
          <p14:tracePt t="27911" x="10071100" y="2297113"/>
          <p14:tracePt t="27934" x="10063163" y="2312988"/>
          <p14:tracePt t="27942" x="10047288" y="2312988"/>
          <p14:tracePt t="27950" x="10031413" y="2320925"/>
          <p14:tracePt t="27958" x="10023475" y="2320925"/>
          <p14:tracePt t="27966" x="10006013" y="2336800"/>
          <p14:tracePt t="27974" x="9998075" y="2336800"/>
          <p14:tracePt t="27982" x="9982200" y="2352675"/>
          <p14:tracePt t="27990" x="9958388" y="2352675"/>
          <p14:tracePt t="27998" x="9942513" y="2352675"/>
          <p14:tracePt t="28006" x="9918700" y="2352675"/>
          <p14:tracePt t="28014" x="9877425" y="2352675"/>
          <p14:tracePt t="28022" x="9853613" y="2352675"/>
          <p14:tracePt t="28030" x="9829800" y="2352675"/>
          <p14:tracePt t="28038" x="9805988" y="2352675"/>
          <p14:tracePt t="28046" x="9772650" y="2352675"/>
          <p14:tracePt t="28055" x="9748838" y="2352675"/>
          <p14:tracePt t="28062" x="9717088" y="2352675"/>
          <p14:tracePt t="28070" x="9699625" y="2352675"/>
          <p14:tracePt t="28077" x="9675813" y="2352675"/>
          <p14:tracePt t="28086" x="9659938" y="2336800"/>
          <p14:tracePt t="28094" x="9652000" y="2336800"/>
          <p14:tracePt t="28101" x="9620250" y="2336800"/>
          <p14:tracePt t="28109" x="9612313" y="2320925"/>
          <p14:tracePt t="28117" x="9594850" y="2320925"/>
          <p14:tracePt t="28125" x="9586913" y="2320925"/>
          <p14:tracePt t="28133" x="9586913" y="2312988"/>
          <p14:tracePt t="28141" x="9571038" y="2312988"/>
          <p14:tracePt t="28149" x="9555163" y="2312988"/>
          <p14:tracePt t="28157" x="9547225" y="2312988"/>
          <p14:tracePt t="28181" x="9531350" y="2312988"/>
          <p14:tracePt t="28221" x="9523413" y="2312988"/>
          <p14:tracePt t="28237" x="9507538" y="2312988"/>
          <p14:tracePt t="28245" x="9490075" y="2312988"/>
          <p14:tracePt t="28252" x="9482138" y="2312988"/>
          <p14:tracePt t="28268" x="9466263" y="2312988"/>
          <p14:tracePt t="28276" x="9458325" y="2320925"/>
          <p14:tracePt t="28284" x="9442450" y="2320925"/>
          <p14:tracePt t="28292" x="9442450" y="2336800"/>
          <p14:tracePt t="28301" x="9426575" y="2336800"/>
          <p14:tracePt t="28332" x="9418638" y="2336800"/>
          <p14:tracePt t="28348" x="9418638" y="2352675"/>
          <p14:tracePt t="28356" x="9402763" y="2352675"/>
          <p14:tracePt t="28364" x="9393238" y="2352675"/>
          <p14:tracePt t="28372" x="9377363" y="2360613"/>
          <p14:tracePt t="28380" x="9361488" y="2360613"/>
          <p14:tracePt t="28388" x="9337675" y="2378075"/>
          <p14:tracePt t="28396" x="9329738" y="2378075"/>
          <p14:tracePt t="28404" x="9329738" y="2386013"/>
          <p14:tracePt t="28412" x="9313863" y="2386013"/>
          <p14:tracePt t="28427" x="9305925" y="2386013"/>
          <p14:tracePt t="28459" x="9288463" y="2386013"/>
          <p14:tracePt t="28499" x="9272588" y="2386013"/>
          <p14:tracePt t="28523" x="9264650" y="2386013"/>
          <p14:tracePt t="28539" x="9264650" y="2378075"/>
          <p14:tracePt t="28563" x="9264650" y="2360613"/>
          <p14:tracePt t="28578" x="9248775" y="2360613"/>
          <p14:tracePt t="28594" x="9248775" y="2352675"/>
          <p14:tracePt t="28626" x="9248775" y="2336800"/>
          <p14:tracePt t="28650" x="9248775" y="2320925"/>
          <p14:tracePt t="28682" x="9248775" y="2312988"/>
          <p14:tracePt t="28706" x="9248775" y="2297113"/>
          <p14:tracePt t="28738" x="9240838" y="2297113"/>
          <p14:tracePt t="28754" x="9240838" y="2289175"/>
          <p14:tracePt t="28793" x="9224963" y="2289175"/>
          <p14:tracePt t="28817" x="9209088" y="2289175"/>
          <p14:tracePt t="28841" x="9201150" y="2289175"/>
          <p14:tracePt t="28850" x="9201150" y="2297113"/>
          <p14:tracePt t="28857" x="9183688" y="2297113"/>
          <p14:tracePt t="28865" x="9183688" y="2312988"/>
          <p14:tracePt t="28873" x="9175750" y="2320925"/>
          <p14:tracePt t="28889" x="9175750" y="2336800"/>
          <p14:tracePt t="28905" x="9175750" y="2352675"/>
          <p14:tracePt t="28913" x="9159875" y="2360613"/>
          <p14:tracePt t="28921" x="9159875" y="2378075"/>
          <p14:tracePt t="28929" x="9159875" y="2386013"/>
          <p14:tracePt t="28937" x="9159875" y="2401888"/>
          <p14:tracePt t="28944" x="9159875" y="2417763"/>
          <p14:tracePt t="28952" x="9159875" y="2425700"/>
          <p14:tracePt t="28960" x="9159875" y="2441575"/>
          <p14:tracePt t="28968" x="9159875" y="2449513"/>
          <p14:tracePt t="28984" x="9175750" y="2465388"/>
          <p14:tracePt t="29000" x="9175750" y="2482850"/>
          <p14:tracePt t="29009" x="9183688" y="2482850"/>
          <p14:tracePt t="29017" x="9201150" y="2482850"/>
          <p14:tracePt t="29032" x="9209088" y="2482850"/>
          <p14:tracePt t="29042" x="9240838" y="2482850"/>
          <p14:tracePt t="29048" x="9248775" y="2482850"/>
          <p14:tracePt t="29056" x="9264650" y="2465388"/>
          <p14:tracePt t="29064" x="9272588" y="2441575"/>
          <p14:tracePt t="29072" x="9305925" y="2417763"/>
          <p14:tracePt t="29080" x="9313863" y="2386013"/>
          <p14:tracePt t="29088" x="9337675" y="2336800"/>
          <p14:tracePt t="29096" x="9353550" y="2312988"/>
          <p14:tracePt t="29104" x="9353550" y="2297113"/>
          <p14:tracePt t="29112" x="9361488" y="2273300"/>
          <p14:tracePt t="29119" x="9361488" y="2247900"/>
          <p14:tracePt t="29135" x="9361488" y="2232025"/>
          <p14:tracePt t="29144" x="9361488" y="2224088"/>
          <p14:tracePt t="29159" x="9361488" y="2208213"/>
          <p14:tracePt t="29183" x="9353550" y="2208213"/>
          <p14:tracePt t="29199" x="9337675" y="2208213"/>
          <p14:tracePt t="29239" x="9329738" y="2208213"/>
          <p14:tracePt t="29263" x="9313863" y="2208213"/>
          <p14:tracePt t="29271" x="9313863" y="2224088"/>
          <p14:tracePt t="29279" x="9313863" y="2232025"/>
          <p14:tracePt t="29287" x="9305925" y="2247900"/>
          <p14:tracePt t="29294" x="9305925" y="2255838"/>
          <p14:tracePt t="29303" x="9288463" y="2289175"/>
          <p14:tracePt t="29311" x="9288463" y="2297113"/>
          <p14:tracePt t="29326" x="9288463" y="2320925"/>
          <p14:tracePt t="29342" x="9288463" y="2336800"/>
          <p14:tracePt t="29351" x="9288463" y="2352675"/>
          <p14:tracePt t="29359" x="9288463" y="2360613"/>
          <p14:tracePt t="29375" x="9288463" y="2378075"/>
          <p14:tracePt t="29390" x="9288463" y="2386013"/>
          <p14:tracePt t="29398" x="9305925" y="2386013"/>
          <p14:tracePt t="29414" x="9313863" y="2401888"/>
          <p14:tracePt t="29437" x="9329738" y="2401888"/>
          <p14:tracePt t="29477" x="9329738" y="2386013"/>
          <p14:tracePt t="29485" x="9329738" y="2378075"/>
          <p14:tracePt t="29493" x="9313863" y="2352675"/>
          <p14:tracePt t="29501" x="9305925" y="2312988"/>
          <p14:tracePt t="29509" x="9288463" y="2289175"/>
          <p14:tracePt t="29517" x="9272588" y="2255838"/>
          <p14:tracePt t="29526" x="9264650" y="2232025"/>
          <p14:tracePt t="29534" x="9264650" y="2208213"/>
          <p14:tracePt t="29542" x="9264650" y="2168525"/>
          <p14:tracePt t="29550" x="9264650" y="2143125"/>
          <p14:tracePt t="29557" x="9264650" y="2119313"/>
          <p14:tracePt t="29565" x="9264650" y="2079625"/>
          <p14:tracePt t="29573" x="9288463" y="2054225"/>
          <p14:tracePt t="29581" x="9337675" y="2030413"/>
          <p14:tracePt t="29589" x="9418638" y="2014538"/>
          <p14:tracePt t="29597" x="9507538" y="1990725"/>
          <p14:tracePt t="29605" x="9620250" y="1974850"/>
          <p14:tracePt t="29613" x="9740900" y="1966913"/>
          <p14:tracePt t="29621" x="9869488" y="1966913"/>
          <p14:tracePt t="29629" x="9982200" y="1966913"/>
          <p14:tracePt t="29636" x="10120313" y="1966913"/>
          <p14:tracePt t="29644" x="10248900" y="1966913"/>
          <p14:tracePt t="29652" x="10393363" y="1966913"/>
          <p14:tracePt t="29660" x="10506075" y="1966913"/>
          <p14:tracePt t="29668" x="10547350" y="1966913"/>
          <p14:tracePt t="29676" x="10610850" y="2006600"/>
          <p14:tracePt t="29684" x="10675938" y="2030413"/>
          <p14:tracePt t="29692" x="10715625" y="2054225"/>
          <p14:tracePt t="29700" x="10756900" y="2079625"/>
          <p14:tracePt t="29709" x="10780713" y="2103438"/>
          <p14:tracePt t="29717" x="10804525" y="2135188"/>
          <p14:tracePt t="29725" x="10804525" y="2159000"/>
          <p14:tracePt t="29732" x="10829925" y="2208213"/>
          <p14:tracePt t="29740" x="10829925" y="2232025"/>
          <p14:tracePt t="29748" x="10829925" y="2255838"/>
          <p14:tracePt t="29756" x="10829925" y="2297113"/>
          <p14:tracePt t="29764" x="10829925" y="2312988"/>
          <p14:tracePt t="29772" x="10829925" y="2352675"/>
          <p14:tracePt t="29788" x="10829925" y="2378075"/>
          <p14:tracePt t="29796" x="10821988" y="2378075"/>
          <p14:tracePt t="29804" x="10821988" y="2386013"/>
          <p14:tracePt t="29819" x="10804525" y="2386013"/>
          <p14:tracePt t="29859" x="10804525" y="2378075"/>
          <p14:tracePt t="29868" x="10804525" y="2336800"/>
          <p14:tracePt t="29876" x="10804525" y="2255838"/>
          <p14:tracePt t="29884" x="10804525" y="2232025"/>
          <p14:tracePt t="29892" x="10821988" y="2184400"/>
          <p14:tracePt t="29900" x="10845800" y="2119313"/>
          <p14:tracePt t="29907" x="10853738" y="2079625"/>
          <p14:tracePt t="29915" x="10869613" y="2054225"/>
          <p14:tracePt t="29923" x="10877550" y="2038350"/>
          <p14:tracePt t="29931" x="10877550" y="2014538"/>
          <p14:tracePt t="29947" x="10893425" y="2006600"/>
          <p14:tracePt t="30010" x="10909300" y="2006600"/>
          <p14:tracePt t="30066" x="10909300" y="2014538"/>
          <p14:tracePt t="30075" x="10909300" y="2030413"/>
          <p14:tracePt t="30082" x="10909300" y="2054225"/>
          <p14:tracePt t="30090" x="10909300" y="2079625"/>
          <p14:tracePt t="30098" x="10877550" y="2103438"/>
          <p14:tracePt t="30106" x="10821988" y="2159000"/>
          <p14:tracePt t="30114" x="10741025" y="2208213"/>
          <p14:tracePt t="30122" x="10652125" y="2247900"/>
          <p14:tracePt t="30130" x="10506075" y="2289175"/>
          <p14:tracePt t="30138" x="10345738" y="2312988"/>
          <p14:tracePt t="30146" x="9982200" y="2336800"/>
          <p14:tracePt t="30154" x="9725025" y="2336800"/>
          <p14:tracePt t="30162" x="9402763" y="2336800"/>
          <p14:tracePt t="30169" x="8990013" y="2273300"/>
          <p14:tracePt t="30178" x="8596313" y="2135188"/>
          <p14:tracePt t="30185" x="8185150" y="2014538"/>
          <p14:tracePt t="30193" x="7732713" y="1901825"/>
          <p14:tracePt t="30201" x="7562850" y="1862138"/>
          <p14:tracePt t="30209" x="7208838" y="1797050"/>
          <p14:tracePt t="30217" x="6910388" y="1731963"/>
          <p14:tracePt t="30464" x="6910388" y="1749425"/>
          <p14:tracePt t="30472" x="6910388" y="1757363"/>
          <p14:tracePt t="30480" x="6886575" y="1773238"/>
          <p14:tracePt t="30488" x="6870700" y="1797050"/>
          <p14:tracePt t="30496" x="6845300" y="1812925"/>
          <p14:tracePt t="30504" x="6805613" y="1836738"/>
          <p14:tracePt t="30512" x="6773863" y="1862138"/>
          <p14:tracePt t="30520" x="6732588" y="1885950"/>
          <p14:tracePt t="30527" x="6708775" y="1901825"/>
          <p14:tracePt t="30535" x="6627813" y="1925638"/>
          <p14:tracePt t="30543" x="6564313" y="1966913"/>
          <p14:tracePt t="30552" x="6491288" y="1974850"/>
          <p14:tracePt t="30559" x="6394450" y="2006600"/>
          <p14:tracePt t="30567" x="6257925" y="2030413"/>
          <p14:tracePt t="30576" x="6127750" y="2038350"/>
          <p14:tracePt t="30584" x="5983288" y="2079625"/>
          <p14:tracePt t="30593" x="5870575" y="2095500"/>
          <p14:tracePt t="30600" x="5821363" y="2095500"/>
          <p14:tracePt t="30607" x="5732463" y="2103438"/>
          <p14:tracePt t="30615" x="5635625" y="2135188"/>
          <p14:tracePt t="30623" x="5499100" y="2159000"/>
          <p14:tracePt t="30631" x="5434013" y="2184400"/>
          <p14:tracePt t="30639" x="5354638" y="2200275"/>
          <p14:tracePt t="30647" x="5281613" y="2232025"/>
          <p14:tracePt t="30655" x="5192713" y="2247900"/>
          <p14:tracePt t="30663" x="5103813" y="2289175"/>
          <p14:tracePt t="30670" x="5006975" y="2320925"/>
          <p14:tracePt t="30678" x="4894263" y="2352675"/>
          <p14:tracePt t="30686" x="4805363" y="2378075"/>
          <p14:tracePt t="30694" x="4765675" y="2386013"/>
          <p14:tracePt t="30702" x="4692650" y="2417763"/>
          <p14:tracePt t="30710" x="4629150" y="2425700"/>
          <p14:tracePt t="30718" x="4548188" y="2449513"/>
          <p14:tracePt t="30726" x="4435475" y="2482850"/>
          <p14:tracePt t="30734" x="4370388" y="2490788"/>
          <p14:tracePt t="30742" x="4305300" y="2514600"/>
          <p14:tracePt t="30751" x="4241800" y="2530475"/>
          <p14:tracePt t="30759" x="4160838" y="2554288"/>
          <p14:tracePt t="30767" x="4087813" y="2578100"/>
          <p14:tracePt t="30775" x="3998913" y="2611438"/>
          <p14:tracePt t="30782" x="3967163" y="2619375"/>
          <p14:tracePt t="30790" x="3902075" y="2643188"/>
          <p14:tracePt t="30798" x="3789363" y="2700338"/>
          <p14:tracePt t="30806" x="3709988" y="2724150"/>
          <p14:tracePt t="30814" x="3684588" y="2732088"/>
          <p14:tracePt t="30822" x="3636963" y="2763838"/>
          <p14:tracePt t="30830" x="3524250" y="2797175"/>
          <p14:tracePt t="30837" x="3467100" y="2813050"/>
          <p14:tracePt t="30846" x="3427413" y="2828925"/>
          <p14:tracePt t="30854" x="3378200" y="2852738"/>
          <p14:tracePt t="30861" x="3330575" y="2860675"/>
          <p14:tracePt t="30870" x="3265488" y="2892425"/>
          <p14:tracePt t="30878" x="3209925" y="2892425"/>
          <p14:tracePt t="30885" x="3160713" y="2917825"/>
          <p14:tracePt t="30893" x="3121025" y="2917825"/>
          <p14:tracePt t="30901" x="3079750" y="2925763"/>
          <p14:tracePt t="30909" x="3016250" y="2941638"/>
          <p14:tracePt t="30917" x="2967038" y="2957513"/>
          <p14:tracePt t="30926" x="2927350" y="2957513"/>
          <p14:tracePt t="30934" x="2862263" y="2965450"/>
          <p14:tracePt t="30942" x="2830513" y="2965450"/>
          <p14:tracePt t="30950" x="2773363" y="2965450"/>
          <p14:tracePt t="30957" x="2733675" y="2981325"/>
          <p14:tracePt t="30965" x="2701925" y="2981325"/>
          <p14:tracePt t="30973" x="2660650" y="2989263"/>
          <p14:tracePt t="30981" x="2620963" y="2989263"/>
          <p14:tracePt t="30989" x="2579688" y="2989263"/>
          <p14:tracePt t="30997" x="2540000" y="3005138"/>
          <p14:tracePt t="31005" x="2516188" y="3022600"/>
          <p14:tracePt t="31013" x="2474913" y="3022600"/>
          <p14:tracePt t="31021" x="2451100" y="3030538"/>
          <p14:tracePt t="31028" x="2403475" y="3030538"/>
          <p14:tracePt t="31037" x="2378075" y="3046413"/>
          <p14:tracePt t="31044" x="2362200" y="3046413"/>
          <p14:tracePt t="31053" x="2338388" y="3054350"/>
          <p14:tracePt t="31061" x="2314575" y="3054350"/>
          <p14:tracePt t="31068" x="2298700" y="3070225"/>
          <p14:tracePt t="31076" x="2273300" y="3070225"/>
          <p14:tracePt t="31084" x="2273300" y="3078163"/>
          <p14:tracePt t="31092" x="2257425" y="3078163"/>
          <p14:tracePt t="31100" x="2249488" y="3078163"/>
          <p14:tracePt t="31109" x="2233613" y="3078163"/>
          <p14:tracePt t="31117" x="2233613" y="3094038"/>
          <p14:tracePt t="31125" x="2225675" y="3094038"/>
          <p14:tracePt t="31133" x="2209800" y="3094038"/>
          <p14:tracePt t="31140" x="2193925" y="3094038"/>
          <p14:tracePt t="31148" x="2185988" y="3094038"/>
          <p14:tracePt t="31156" x="2168525" y="3094038"/>
          <p14:tracePt t="31164" x="2144713" y="3094038"/>
          <p14:tracePt t="31172" x="2128838" y="3094038"/>
          <p14:tracePt t="31180" x="2120900" y="3094038"/>
          <p14:tracePt t="31188" x="2105025" y="3094038"/>
          <p14:tracePt t="31196" x="2097088" y="3094038"/>
          <p14:tracePt t="31204" x="2079625" y="3094038"/>
          <p14:tracePt t="31212" x="2071688" y="3094038"/>
          <p14:tracePt t="31228" x="2055813" y="3094038"/>
          <p14:tracePt t="31236" x="2039938" y="3094038"/>
          <p14:tracePt t="31244" x="2032000" y="3078163"/>
          <p14:tracePt t="31259" x="2016125" y="3070225"/>
          <p14:tracePt t="31268" x="2016125" y="3054350"/>
          <p14:tracePt t="31276" x="2008188" y="3054350"/>
          <p14:tracePt t="31284" x="2008188" y="3046413"/>
          <p14:tracePt t="31299" x="1992313" y="3030538"/>
          <p14:tracePt t="31323" x="1974850" y="3030538"/>
          <p14:tracePt t="31339" x="1974850" y="3022600"/>
          <p14:tracePt t="31347" x="1966913" y="3022600"/>
          <p14:tracePt t="31395" x="1951038" y="3022600"/>
          <p14:tracePt t="31809" x="1974850" y="3022600"/>
          <p14:tracePt t="31817" x="2032000" y="3022600"/>
          <p14:tracePt t="31825" x="2097088" y="3022600"/>
          <p14:tracePt t="31833" x="2120900" y="3022600"/>
          <p14:tracePt t="31840" x="2168525" y="3022600"/>
          <p14:tracePt t="31848" x="2209800" y="3022600"/>
          <p14:tracePt t="31856" x="2257425" y="3022600"/>
          <p14:tracePt t="31864" x="2298700" y="3022600"/>
          <p14:tracePt t="31872" x="2322513" y="3022600"/>
          <p14:tracePt t="31880" x="2354263" y="3022600"/>
          <p14:tracePt t="31888" x="2378075" y="3022600"/>
          <p14:tracePt t="31896" x="2403475" y="3022600"/>
          <p14:tracePt t="31904" x="2419350" y="3022600"/>
          <p14:tracePt t="31912" x="2427288" y="3022600"/>
          <p14:tracePt t="31920" x="2451100" y="3022600"/>
          <p14:tracePt t="31928" x="2466975" y="3022600"/>
          <p14:tracePt t="31936" x="2492375" y="3022600"/>
          <p14:tracePt t="31943" x="2508250" y="3022600"/>
          <p14:tracePt t="31951" x="2516188" y="3022600"/>
          <p14:tracePt t="31959" x="2532063" y="3022600"/>
          <p14:tracePt t="31967" x="2555875" y="3022600"/>
          <p14:tracePt t="31976" x="2579688" y="3022600"/>
          <p14:tracePt t="31984" x="2597150" y="3022600"/>
          <p14:tracePt t="31992" x="2620963" y="3022600"/>
          <p14:tracePt t="32000" x="2644775" y="3022600"/>
          <p14:tracePt t="32007" x="2668588" y="3022600"/>
          <p14:tracePt t="32015" x="2701925" y="3022600"/>
          <p14:tracePt t="32023" x="2725738" y="3022600"/>
          <p14:tracePt t="32031" x="2765425" y="3022600"/>
          <p14:tracePt t="32039" x="2789238" y="3022600"/>
          <p14:tracePt t="32047" x="2838450" y="3022600"/>
          <p14:tracePt t="32055" x="2862263" y="3022600"/>
          <p14:tracePt t="32063" x="2903538" y="3022600"/>
          <p14:tracePt t="32070" x="2943225" y="3022600"/>
          <p14:tracePt t="32078" x="2982913" y="3022600"/>
          <p14:tracePt t="32087" x="3055938" y="3022600"/>
          <p14:tracePt t="32094" x="3079750" y="3022600"/>
          <p14:tracePt t="32102" x="3160713" y="3022600"/>
          <p14:tracePt t="32110" x="3225800" y="3022600"/>
          <p14:tracePt t="32118" x="3297238" y="3022600"/>
          <p14:tracePt t="32126" x="3362325" y="3022600"/>
          <p14:tracePt t="32134" x="3467100" y="3022600"/>
          <p14:tracePt t="32142" x="3571875" y="3022600"/>
          <p14:tracePt t="32151" x="3684588" y="3022600"/>
          <p14:tracePt t="32159" x="3830638" y="3030538"/>
          <p14:tracePt t="32167" x="4111625" y="3078163"/>
          <p14:tracePt t="32175" x="4305300" y="3119438"/>
          <p14:tracePt t="32182" x="4564063" y="3175000"/>
          <p14:tracePt t="32190" x="4846638" y="3224213"/>
          <p14:tracePt t="32198" x="4983163" y="3263900"/>
          <p14:tracePt t="32209" x="5200650" y="3303588"/>
          <p14:tracePt t="32214" x="5459413" y="3336925"/>
          <p14:tracePt t="32221" x="5700713" y="3400425"/>
          <p14:tracePt t="32229" x="5918200" y="3433763"/>
          <p14:tracePt t="32237" x="6153150" y="3465513"/>
          <p14:tracePt t="32246" x="6370638" y="3481388"/>
          <p14:tracePt t="32253" x="6564313" y="3489325"/>
          <p14:tracePt t="32261" x="6740525" y="3489325"/>
          <p14:tracePt t="32269" x="6934200" y="3489325"/>
          <p14:tracePt t="32277" x="7127875" y="3489325"/>
          <p14:tracePt t="32285" x="7297738" y="3489325"/>
          <p14:tracePt t="32293" x="7450138" y="3481388"/>
          <p14:tracePt t="32301" x="7515225" y="3465513"/>
          <p14:tracePt t="32309" x="7620000" y="3465513"/>
          <p14:tracePt t="32317" x="7708900" y="3465513"/>
          <p14:tracePt t="32326" x="7789863" y="3457575"/>
          <p14:tracePt t="32334" x="7837488" y="3457575"/>
          <p14:tracePt t="32342" x="7886700" y="3441700"/>
          <p14:tracePt t="32350" x="7910513" y="3441700"/>
          <p14:tracePt t="32358" x="7942263" y="3441700"/>
          <p14:tracePt t="32365" x="7966075" y="3441700"/>
          <p14:tracePt t="32373" x="7974013" y="3441700"/>
          <p14:tracePt t="32381" x="8015288" y="3441700"/>
          <p14:tracePt t="32389" x="8039100" y="3441700"/>
          <p14:tracePt t="32396" x="8070850" y="3441700"/>
          <p14:tracePt t="32405" x="8104188" y="3441700"/>
          <p14:tracePt t="32412" x="8185150" y="3441700"/>
          <p14:tracePt t="32421" x="8232775" y="3441700"/>
          <p14:tracePt t="32429" x="8289925" y="3441700"/>
          <p14:tracePt t="32436" x="8361363" y="3457575"/>
          <p14:tracePt t="32444" x="8402638" y="3457575"/>
          <p14:tracePt t="32452" x="8450263" y="3465513"/>
          <p14:tracePt t="32460" x="8515350" y="3465513"/>
          <p14:tracePt t="32468" x="8570913" y="3465513"/>
          <p14:tracePt t="32476" x="8620125" y="3465513"/>
          <p14:tracePt t="32484" x="8667750" y="3465513"/>
          <p14:tracePt t="32492" x="8709025" y="3465513"/>
          <p14:tracePt t="32501" x="8764588" y="3465513"/>
          <p14:tracePt t="32509" x="8837613" y="3465513"/>
          <p14:tracePt t="32517" x="8877300" y="3465513"/>
          <p14:tracePt t="32525" x="8942388" y="3441700"/>
          <p14:tracePt t="32532" x="9015413" y="3416300"/>
          <p14:tracePt t="32540" x="9096375" y="3392488"/>
          <p14:tracePt t="32548" x="9183688" y="3352800"/>
          <p14:tracePt t="32556" x="9248775" y="3328988"/>
          <p14:tracePt t="32564" x="9337675" y="3287713"/>
          <p14:tracePt t="32572" x="9418638" y="3263900"/>
          <p14:tracePt t="32580" x="9442450" y="3248025"/>
          <p14:tracePt t="32588" x="9586913" y="3182938"/>
          <p14:tracePt t="32596" x="9652000" y="3159125"/>
          <p14:tracePt t="32604" x="9683750" y="3159125"/>
          <p14:tracePt t="32611" x="9748838" y="3135313"/>
          <p14:tracePt t="32619" x="9813925" y="3109913"/>
          <p14:tracePt t="32627" x="9869488" y="3094038"/>
          <p14:tracePt t="32635" x="9918700" y="3078163"/>
          <p14:tracePt t="32643" x="9966325" y="3078163"/>
          <p14:tracePt t="32651" x="10031413" y="3070225"/>
          <p14:tracePt t="32659" x="10063163" y="3070225"/>
          <p14:tracePt t="32667" x="10094913" y="3070225"/>
          <p14:tracePt t="32676" x="10120313" y="3070225"/>
          <p14:tracePt t="32684" x="10152063" y="3070225"/>
          <p14:tracePt t="32692" x="10183813" y="3070225"/>
          <p14:tracePt t="32701" x="10217150" y="3070225"/>
          <p14:tracePt t="32707" x="10240963" y="3070225"/>
          <p14:tracePt t="32715" x="10264775" y="3070225"/>
          <p14:tracePt t="32723" x="10288588" y="3070225"/>
          <p14:tracePt t="32731" x="10329863" y="3070225"/>
          <p14:tracePt t="32739" x="10353675" y="3070225"/>
          <p14:tracePt t="32746" x="10393363" y="3070225"/>
          <p14:tracePt t="32755" x="10442575" y="3070225"/>
          <p14:tracePt t="32763" x="10482263" y="3070225"/>
          <p14:tracePt t="32771" x="10523538" y="3070225"/>
          <p14:tracePt t="32778" x="10563225" y="3054350"/>
          <p14:tracePt t="32787" x="10610850" y="3046413"/>
          <p14:tracePt t="32794" x="10652125" y="3030538"/>
          <p14:tracePt t="32802" x="10691813" y="3005138"/>
          <p14:tracePt t="32811" x="10715625" y="3005138"/>
          <p14:tracePt t="32818" x="10756900" y="2989263"/>
          <p14:tracePt t="32826" x="10764838" y="2989263"/>
          <p14:tracePt t="32834" x="10780713" y="2981325"/>
          <p14:tracePt t="32842" x="10788650" y="2981325"/>
          <p14:tracePt t="32898" x="10764838" y="2981325"/>
          <p14:tracePt t="32906" x="10715625" y="2965450"/>
          <p14:tracePt t="32914" x="10636250" y="2957513"/>
          <p14:tracePt t="32922" x="10531475" y="2925763"/>
          <p14:tracePt t="32930" x="10393363" y="2917825"/>
          <p14:tracePt t="32937" x="10094913" y="2860675"/>
          <p14:tracePt t="32945" x="9877425" y="2813050"/>
          <p14:tracePt t="32953" x="9594850" y="2747963"/>
          <p14:tracePt t="32961" x="9305925" y="2700338"/>
          <p14:tracePt t="32969" x="9175750" y="2667000"/>
          <p14:tracePt t="32977" x="8918575" y="2635250"/>
          <p14:tracePt t="32985" x="8659813" y="2595563"/>
          <p14:tracePt t="32993" x="8167688" y="2546350"/>
          <p14:tracePt t="33001" x="7878763" y="2530475"/>
          <p14:tracePt t="33009" x="7554913" y="2530475"/>
          <p14:tracePt t="33017" x="7273925" y="2530475"/>
          <p14:tracePt t="33026" x="6934200" y="2530475"/>
          <p14:tracePt t="33034" x="6580188" y="2530475"/>
          <p14:tracePt t="33042" x="6257925" y="2546350"/>
          <p14:tracePt t="33050" x="6088063" y="2554288"/>
          <p14:tracePt t="33057" x="5765800" y="2578100"/>
          <p14:tracePt t="33065" x="5475288" y="2619375"/>
          <p14:tracePt t="33073" x="5192713" y="2643188"/>
          <p14:tracePt t="33081" x="4692650" y="2708275"/>
          <p14:tracePt t="33089" x="4572000" y="2724150"/>
          <p14:tracePt t="33097" x="4330700" y="2763838"/>
          <p14:tracePt t="33105" x="4137025" y="2797175"/>
          <p14:tracePt t="33112" x="3943350" y="2828925"/>
          <p14:tracePt t="33121" x="3902075" y="2836863"/>
          <p14:tracePt t="33128" x="3789363" y="2852738"/>
          <p14:tracePt t="33136" x="3700463" y="2860675"/>
          <p14:tracePt t="33144" x="3644900" y="2860675"/>
          <p14:tracePt t="33152" x="3587750" y="2860675"/>
          <p14:tracePt t="33160" x="3548063" y="2860675"/>
          <p14:tracePt t="33168" x="3524250" y="2860675"/>
          <p14:tracePt t="33176" x="3508375" y="2860675"/>
          <p14:tracePt t="33184" x="3482975" y="2860675"/>
          <p14:tracePt t="33192" x="3467100" y="2860675"/>
          <p14:tracePt t="33208" x="3459163" y="2860675"/>
          <p14:tracePt t="33224" x="3443288" y="2860675"/>
          <p14:tracePt t="33240" x="3427413" y="2852738"/>
          <p14:tracePt t="33248" x="3419475" y="2852738"/>
          <p14:tracePt t="33256" x="3402013" y="2852738"/>
          <p14:tracePt t="33264" x="3394075" y="2836863"/>
          <p14:tracePt t="33272" x="3378200" y="2836863"/>
          <p14:tracePt t="33279" x="3362325" y="2836863"/>
          <p14:tracePt t="33288" x="3354388" y="2836863"/>
          <p14:tracePt t="33296" x="3338513" y="2836863"/>
          <p14:tracePt t="33319" x="3330575" y="2836863"/>
          <p14:tracePt t="33327" x="3314700" y="2828925"/>
          <p14:tracePt t="33343" x="3297238" y="2828925"/>
          <p14:tracePt t="33351" x="3289300" y="2828925"/>
          <p14:tracePt t="33359" x="3265488" y="2828925"/>
          <p14:tracePt t="33367" x="3249613" y="2828925"/>
          <p14:tracePt t="33376" x="3241675" y="2828925"/>
          <p14:tracePt t="33384" x="3225800" y="2828925"/>
          <p14:tracePt t="33392" x="3209925" y="2828925"/>
          <p14:tracePt t="33400" x="3201988" y="2828925"/>
          <p14:tracePt t="33407" x="3184525" y="2828925"/>
          <p14:tracePt t="33431" x="3176588" y="2828925"/>
          <p14:tracePt t="33439" x="3160713" y="2828925"/>
          <p14:tracePt t="33446" x="3144838" y="2828925"/>
          <p14:tracePt t="33455" x="3136900" y="2828925"/>
          <p14:tracePt t="33462" x="3113088" y="2836863"/>
          <p14:tracePt t="33470" x="3079750" y="2836863"/>
          <p14:tracePt t="33479" x="3071813" y="2836863"/>
          <p14:tracePt t="33486" x="3048000" y="2852738"/>
          <p14:tracePt t="33494" x="3032125" y="2852738"/>
          <p14:tracePt t="33502" x="3016250" y="2852738"/>
          <p14:tracePt t="33510" x="3008313" y="2852738"/>
          <p14:tracePt t="33518" x="2990850" y="2860675"/>
          <p14:tracePt t="33534" x="2982913" y="2860675"/>
          <p14:tracePt t="33542" x="2967038" y="2860675"/>
          <p14:tracePt t="33551" x="2951163" y="2860675"/>
          <p14:tracePt t="33567" x="2943225" y="2876550"/>
          <p14:tracePt t="33582" x="2927350" y="2876550"/>
          <p14:tracePt t="33598" x="2919413" y="2876550"/>
          <p14:tracePt t="33606" x="2903538" y="2892425"/>
          <p14:tracePt t="33613" x="2886075" y="2892425"/>
          <p14:tracePt t="33622" x="2878138" y="2892425"/>
          <p14:tracePt t="33630" x="2854325" y="2900363"/>
          <p14:tracePt t="33637" x="2838450" y="2900363"/>
          <p14:tracePt t="33645" x="2814638" y="2900363"/>
          <p14:tracePt t="33653" x="2789238" y="2900363"/>
          <p14:tracePt t="33661" x="2773363" y="2917825"/>
          <p14:tracePt t="33669" x="2765425" y="2917825"/>
          <p14:tracePt t="33677" x="2749550" y="2917825"/>
          <p14:tracePt t="33685" x="2733675" y="2917825"/>
          <p14:tracePt t="33693" x="2725738" y="2917825"/>
          <p14:tracePt t="33709" x="2709863" y="2917825"/>
          <p14:tracePt t="33725" x="2701925" y="2917825"/>
          <p14:tracePt t="33741" x="2684463" y="2917825"/>
          <p14:tracePt t="33765" x="2668588" y="2917825"/>
          <p14:tracePt t="33780" x="2660650" y="2917825"/>
          <p14:tracePt t="33796" x="2644775" y="2917825"/>
          <p14:tracePt t="33804" x="2636838" y="2925763"/>
          <p14:tracePt t="34361" x="2636838" y="2965450"/>
          <p14:tracePt t="34369" x="2620963" y="3005138"/>
          <p14:tracePt t="34377" x="2620963" y="3054350"/>
          <p14:tracePt t="34388" x="2571750" y="3143250"/>
          <p14:tracePt t="34393" x="2516188" y="3206750"/>
          <p14:tracePt t="34401" x="2466975" y="3263900"/>
          <p14:tracePt t="34409" x="2443163" y="3271838"/>
          <p14:tracePt t="34417" x="2378075" y="3311525"/>
          <p14:tracePt t="34426" x="2322513" y="3328988"/>
          <p14:tracePt t="34434" x="2290763" y="3352800"/>
          <p14:tracePt t="34442" x="2225675" y="3352800"/>
          <p14:tracePt t="34450" x="2193925" y="3368675"/>
          <p14:tracePt t="34457" x="2160588" y="3368675"/>
          <p14:tracePt t="34465" x="2144713" y="3368675"/>
          <p14:tracePt t="34473" x="2105025" y="3368675"/>
          <p14:tracePt t="34481" x="2097088" y="3368675"/>
          <p14:tracePt t="34489" x="2071688" y="3368675"/>
          <p14:tracePt t="34496" x="2039938" y="3352800"/>
          <p14:tracePt t="34505" x="2016125" y="3328988"/>
          <p14:tracePt t="34513" x="2008188" y="3311525"/>
          <p14:tracePt t="34520" x="1966913" y="3287713"/>
          <p14:tracePt t="34528" x="1943100" y="3263900"/>
          <p14:tracePt t="34536" x="1911350" y="3248025"/>
          <p14:tracePt t="34544" x="1887538" y="3206750"/>
          <p14:tracePt t="34552" x="1862138" y="3182938"/>
          <p14:tracePt t="34560" x="1838325" y="3159125"/>
          <p14:tracePt t="34568" x="1822450" y="3143250"/>
          <p14:tracePt t="34576" x="1822450" y="3119438"/>
          <p14:tracePt t="34584" x="1814513" y="3109913"/>
          <p14:tracePt t="34592" x="1814513" y="3094038"/>
          <p14:tracePt t="34608" x="1814513" y="3078163"/>
          <p14:tracePt t="34687" x="1822450" y="3078163"/>
          <p14:tracePt t="34695" x="1838325" y="3078163"/>
          <p14:tracePt t="34703" x="1862138" y="3078163"/>
          <p14:tracePt t="34711" x="1887538" y="3078163"/>
          <p14:tracePt t="34719" x="1911350" y="3078163"/>
          <p14:tracePt t="34727" x="1966913" y="3078163"/>
          <p14:tracePt t="34735" x="2008188" y="3078163"/>
          <p14:tracePt t="34743" x="2032000" y="3094038"/>
          <p14:tracePt t="34751" x="2055813" y="3094038"/>
          <p14:tracePt t="34759" x="2079625" y="3094038"/>
          <p14:tracePt t="34767" x="2105025" y="3109913"/>
          <p14:tracePt t="34783" x="2120900" y="3109913"/>
          <p14:tracePt t="34795" x="2128838" y="3109913"/>
          <p14:tracePt t="34806" x="2144713" y="3109913"/>
          <p14:tracePt t="34862" x="2160588" y="3109913"/>
          <p14:tracePt t="34910" x="2168525" y="3109913"/>
          <p14:tracePt t="34918" x="2168525" y="3094038"/>
          <p14:tracePt t="34950" x="2185988" y="3094038"/>
          <p14:tracePt t="35387" x="2160588" y="3094038"/>
          <p14:tracePt t="35396" x="2128838" y="3078163"/>
          <p14:tracePt t="35404" x="2120900" y="3078163"/>
          <p14:tracePt t="35411" x="2097088" y="3078163"/>
          <p14:tracePt t="35419" x="2071688" y="3078163"/>
          <p14:tracePt t="35427" x="2039938" y="3070225"/>
          <p14:tracePt t="35435" x="2032000" y="3070225"/>
          <p14:tracePt t="35443" x="2008188" y="3070225"/>
          <p14:tracePt t="35451" x="1974850" y="3070225"/>
          <p14:tracePt t="35459" x="1951038" y="3070225"/>
          <p14:tracePt t="35467" x="1943100" y="3070225"/>
          <p14:tracePt t="35475" x="1911350" y="3070225"/>
          <p14:tracePt t="35483" x="1903413" y="3070225"/>
          <p14:tracePt t="35492" x="1887538" y="3070225"/>
          <p14:tracePt t="35499" x="1878013" y="3070225"/>
          <p14:tracePt t="35515" x="1862138" y="3070225"/>
          <p14:tracePt t="35539" x="1846263" y="3070225"/>
          <p14:tracePt t="35554" x="1838325" y="3070225"/>
          <p14:tracePt t="35564" x="1838325" y="3054350"/>
          <p14:tracePt t="35571" x="1822450" y="3046413"/>
          <p14:tracePt t="35579" x="1814513" y="3046413"/>
          <p14:tracePt t="35587" x="1814513" y="3030538"/>
          <p14:tracePt t="35594" x="1798638" y="3030538"/>
          <p14:tracePt t="35602" x="1798638" y="3022600"/>
          <p14:tracePt t="35626" x="1798638" y="3005138"/>
          <p14:tracePt t="35658" x="1798638" y="2989263"/>
          <p14:tracePt t="35681" x="1822450" y="2989263"/>
          <p14:tracePt t="35689" x="1846263" y="2981325"/>
          <p14:tracePt t="35698" x="1887538" y="2965450"/>
          <p14:tracePt t="35706" x="1943100" y="2941638"/>
          <p14:tracePt t="35713" x="2016125" y="2925763"/>
          <p14:tracePt t="35721" x="2097088" y="2900363"/>
          <p14:tracePt t="35729" x="2185988" y="2892425"/>
          <p14:tracePt t="35737" x="2225675" y="2892425"/>
          <p14:tracePt t="35745" x="2354263" y="2860675"/>
          <p14:tracePt t="35753" x="2403475" y="2860675"/>
          <p14:tracePt t="35761" x="2466975" y="2860675"/>
          <p14:tracePt t="35769" x="2540000" y="2860675"/>
          <p14:tracePt t="35777" x="2597150" y="2860675"/>
          <p14:tracePt t="35785" x="2644775" y="2860675"/>
          <p14:tracePt t="35793" x="2701925" y="2860675"/>
          <p14:tracePt t="35801" x="2749550" y="2860675"/>
          <p14:tracePt t="35809" x="2814638" y="2860675"/>
          <p14:tracePt t="35817" x="2838450" y="2876550"/>
          <p14:tracePt t="35826" x="2878138" y="2900363"/>
          <p14:tracePt t="35834" x="2919413" y="2925763"/>
          <p14:tracePt t="35842" x="2951163" y="2957513"/>
          <p14:tracePt t="35849" x="2990850" y="2989263"/>
          <p14:tracePt t="35857" x="3032125" y="3022600"/>
          <p14:tracePt t="35865" x="3055938" y="3046413"/>
          <p14:tracePt t="35873" x="3071813" y="3070225"/>
          <p14:tracePt t="35881" x="3095625" y="3078163"/>
          <p14:tracePt t="35888" x="3113088" y="3094038"/>
          <p14:tracePt t="35897" x="3113088" y="3109913"/>
          <p14:tracePt t="35904" x="3121025" y="3109913"/>
          <p14:tracePt t="35912" x="3121025" y="3119438"/>
          <p14:tracePt t="35928" x="3136900" y="3119438"/>
          <p14:tracePt t="36016" x="3136900" y="3094038"/>
          <p14:tracePt t="36024" x="3144838" y="3078163"/>
          <p14:tracePt t="36032" x="3144838" y="3054350"/>
          <p14:tracePt t="36040" x="3160713" y="3030538"/>
          <p14:tracePt t="36048" x="3176588" y="3022600"/>
          <p14:tracePt t="36055" x="3176588" y="2989263"/>
          <p14:tracePt t="36063" x="3184525" y="2989263"/>
          <p14:tracePt t="36071" x="3184525" y="2981325"/>
          <p14:tracePt t="36087" x="3201988" y="2965450"/>
          <p14:tracePt t="36127" x="3201988" y="2957513"/>
          <p14:tracePt t="36175" x="3184525" y="2941638"/>
          <p14:tracePt t="36223" x="3176588" y="2941638"/>
          <p14:tracePt t="36254" x="3160713" y="2941638"/>
          <p14:tracePt t="36342" x="3144838" y="2941638"/>
          <p14:tracePt t="36389" x="3136900" y="2941638"/>
          <p14:tracePt t="36405" x="3121025" y="2941638"/>
          <p14:tracePt t="36414" x="3113088" y="2941638"/>
          <p14:tracePt t="36421" x="3095625" y="2957513"/>
          <p14:tracePt t="36429" x="3079750" y="2957513"/>
          <p14:tracePt t="36437" x="3071813" y="2957513"/>
          <p14:tracePt t="36445" x="3048000" y="2957513"/>
          <p14:tracePt t="36453" x="3032125" y="2965450"/>
          <p14:tracePt t="36467" x="3008313" y="2965450"/>
          <p14:tracePt t="36469" x="2990850" y="2965450"/>
          <p14:tracePt t="36477" x="2982913" y="2965450"/>
          <p14:tracePt t="36493" x="2967038" y="2965450"/>
          <p14:tracePt t="36525" x="2951163" y="2965450"/>
          <p14:tracePt t="36549" x="2951163" y="2981325"/>
          <p14:tracePt t="36724" x="2967038" y="2981325"/>
          <p14:tracePt t="36732" x="3016250" y="2981325"/>
          <p14:tracePt t="36740" x="3055938" y="2981325"/>
          <p14:tracePt t="36748" x="3095625" y="2981325"/>
          <p14:tracePt t="36756" x="3136900" y="2981325"/>
          <p14:tracePt t="36763" x="3176588" y="2981325"/>
          <p14:tracePt t="36771" x="3201988" y="2981325"/>
          <p14:tracePt t="36779" x="3209925" y="2981325"/>
          <p14:tracePt t="36787" x="3241675" y="2981325"/>
          <p14:tracePt t="36795" x="3265488" y="2965450"/>
          <p14:tracePt t="36803" x="3273425" y="2965450"/>
          <p14:tracePt t="36811" x="3289300" y="2965450"/>
          <p14:tracePt t="36819" x="3289300" y="2957513"/>
          <p14:tracePt t="36835" x="3297238" y="2957513"/>
          <p14:tracePt t="36899" x="3338513" y="2957513"/>
          <p14:tracePt t="36907" x="3362325" y="2957513"/>
          <p14:tracePt t="36915" x="3419475" y="2957513"/>
          <p14:tracePt t="36923" x="3467100" y="2965450"/>
          <p14:tracePt t="36930" x="3508375" y="2981325"/>
          <p14:tracePt t="36938" x="3556000" y="2989263"/>
          <p14:tracePt t="36946" x="3595688" y="3005138"/>
          <p14:tracePt t="36954" x="3636963" y="3030538"/>
          <p14:tracePt t="36962" x="3660775" y="3030538"/>
          <p14:tracePt t="36970" x="3684588" y="3046413"/>
          <p14:tracePt t="36978" x="3700463" y="3046413"/>
          <p14:tracePt t="36994" x="3700463" y="3054350"/>
          <p14:tracePt t="37010" x="3709988" y="3054350"/>
          <p14:tracePt t="37097" x="3725863" y="3054350"/>
          <p14:tracePt t="37121" x="3741738" y="3054350"/>
          <p14:tracePt t="37129" x="3749675" y="3054350"/>
          <p14:tracePt t="37137" x="3765550" y="3054350"/>
          <p14:tracePt t="37400" x="3765550" y="3046413"/>
          <p14:tracePt t="37409" x="3765550" y="3005138"/>
          <p14:tracePt t="37417" x="3765550" y="2981325"/>
          <p14:tracePt t="37424" x="3765550" y="2957513"/>
          <p14:tracePt t="37432" x="3765550" y="2941638"/>
          <p14:tracePt t="37440" x="3773488" y="2917825"/>
          <p14:tracePt t="37448" x="3789363" y="2900363"/>
          <p14:tracePt t="37456" x="3805238" y="2892425"/>
          <p14:tracePt t="37463" x="3814763" y="2876550"/>
          <p14:tracePt t="37472" x="3838575" y="2860675"/>
          <p14:tracePt t="37479" x="3878263" y="2836863"/>
          <p14:tracePt t="37487" x="3935413" y="2836863"/>
          <p14:tracePt t="37495" x="3983038" y="2836863"/>
          <p14:tracePt t="37503" x="4056063" y="2828925"/>
          <p14:tracePt t="37511" x="4121150" y="2828925"/>
          <p14:tracePt t="37519" x="4200525" y="2828925"/>
          <p14:tracePt t="37527" x="4241800" y="2828925"/>
          <p14:tracePt t="37535" x="4313238" y="2828925"/>
          <p14:tracePt t="37543" x="4370388" y="2828925"/>
          <p14:tracePt t="37551" x="4418013" y="2828925"/>
          <p14:tracePt t="37559" x="4459288" y="2828925"/>
          <p14:tracePt t="37567" x="4498975" y="2828925"/>
          <p14:tracePt t="37576" x="4532313" y="2828925"/>
          <p14:tracePt t="37584" x="4564063" y="2828925"/>
          <p14:tracePt t="37592" x="4572000" y="2836863"/>
          <p14:tracePt t="37600" x="4595813" y="2836863"/>
          <p14:tracePt t="37615" x="4611688" y="2836863"/>
          <p14:tracePt t="37631" x="4629150" y="2836863"/>
          <p14:tracePt t="37646" x="4629150" y="2852738"/>
          <p14:tracePt t="37662" x="4637088" y="2852738"/>
          <p14:tracePt t="37686" x="4652963" y="2860675"/>
          <p14:tracePt t="37694" x="4660900" y="2860675"/>
          <p14:tracePt t="37702" x="4676775" y="2876550"/>
          <p14:tracePt t="37718" x="4700588" y="2892425"/>
          <p14:tracePt t="37734" x="4716463" y="2900363"/>
          <p14:tracePt t="37742" x="4725988" y="2900363"/>
          <p14:tracePt t="37751" x="4741863" y="2917825"/>
          <p14:tracePt t="37766" x="4757738" y="2917825"/>
          <p14:tracePt t="37774" x="4757738" y="2925763"/>
          <p14:tracePt t="37782" x="4765675" y="2925763"/>
          <p14:tracePt t="37798" x="4781550" y="2925763"/>
          <p14:tracePt t="37806" x="4789488" y="2925763"/>
          <p14:tracePt t="37821" x="4805363" y="2925763"/>
          <p14:tracePt t="37830" x="4813300" y="2925763"/>
          <p14:tracePt t="37837" x="4830763" y="2925763"/>
          <p14:tracePt t="37845" x="4846638" y="2925763"/>
          <p14:tracePt t="37853" x="4854575" y="2925763"/>
          <p14:tracePt t="37869" x="4870450" y="2925763"/>
          <p14:tracePt t="37877" x="4878388" y="2925763"/>
          <p14:tracePt t="37893" x="4894263" y="2925763"/>
          <p14:tracePt t="37909" x="4910138" y="2925763"/>
          <p14:tracePt t="37917" x="4918075" y="2925763"/>
          <p14:tracePt t="37926" x="4935538" y="2925763"/>
          <p14:tracePt t="37941" x="4943475" y="2925763"/>
          <p14:tracePt t="37957" x="4959350" y="2925763"/>
          <p14:tracePt t="37980" x="4975225" y="2925763"/>
          <p14:tracePt t="37996" x="4983163" y="2925763"/>
          <p14:tracePt t="38012" x="4999038" y="2925763"/>
          <p14:tracePt t="38036" x="5006975" y="2941638"/>
          <p14:tracePt t="38060" x="5022850" y="2941638"/>
          <p14:tracePt t="38084" x="5040313" y="2941638"/>
          <p14:tracePt t="38371" x="5064125" y="2941638"/>
          <p14:tracePt t="38378" x="5127625" y="2941638"/>
          <p14:tracePt t="38386" x="5192713" y="2957513"/>
          <p14:tracePt t="38394" x="5257800" y="2965450"/>
          <p14:tracePt t="38402" x="5329238" y="2981325"/>
          <p14:tracePt t="38410" x="5386388" y="2989263"/>
          <p14:tracePt t="38418" x="5522913" y="3022600"/>
          <p14:tracePt t="38426" x="5676900" y="3046413"/>
          <p14:tracePt t="38434" x="5821363" y="3054350"/>
          <p14:tracePt t="38442" x="5975350" y="3094038"/>
          <p14:tracePt t="38450" x="6088063" y="3109913"/>
          <p14:tracePt t="38459" x="6232525" y="3119438"/>
          <p14:tracePt t="38467" x="6273800" y="3119438"/>
          <p14:tracePt t="38474" x="6345238" y="3119438"/>
          <p14:tracePt t="38482" x="6410325" y="3119438"/>
          <p14:tracePt t="38490" x="6475413" y="3119438"/>
          <p14:tracePt t="38498" x="6523038" y="3119438"/>
          <p14:tracePt t="38506" x="6556375" y="3119438"/>
          <p14:tracePt t="38513" x="6564313" y="3119438"/>
          <p14:tracePt t="38521" x="6588125" y="3119438"/>
          <p14:tracePt t="38530" x="6604000" y="3119438"/>
          <p14:tracePt t="38545" x="6619875" y="3119438"/>
          <p14:tracePt t="38665" x="6604000" y="3119438"/>
          <p14:tracePt t="38673" x="6588125" y="3119438"/>
          <p14:tracePt t="38688" x="6564313" y="3119438"/>
          <p14:tracePt t="38696" x="6515100" y="3119438"/>
          <p14:tracePt t="38704" x="6459538" y="3119438"/>
          <p14:tracePt t="38712" x="6410325" y="3119438"/>
          <p14:tracePt t="38721" x="6345238" y="3119438"/>
          <p14:tracePt t="38731" x="6305550" y="3119438"/>
          <p14:tracePt t="38736" x="6240463" y="3119438"/>
          <p14:tracePt t="38744" x="6176963" y="3119438"/>
          <p14:tracePt t="38752" x="6127750" y="3109913"/>
          <p14:tracePt t="38760" x="6088063" y="3094038"/>
          <p14:tracePt t="38768" x="6048375" y="3094038"/>
          <p14:tracePt t="38776" x="6015038" y="3078163"/>
          <p14:tracePt t="38784" x="5959475" y="3070225"/>
          <p14:tracePt t="38792" x="5934075" y="3054350"/>
          <p14:tracePt t="38800" x="5894388" y="3046413"/>
          <p14:tracePt t="38809" x="5870575" y="3030538"/>
          <p14:tracePt t="38817" x="5846763" y="3030538"/>
          <p14:tracePt t="38825" x="5805488" y="3022600"/>
          <p14:tracePt t="38832" x="5797550" y="3005138"/>
          <p14:tracePt t="38840" x="5781675" y="3005138"/>
          <p14:tracePt t="38848" x="5765800" y="3005138"/>
          <p14:tracePt t="38856" x="5757863" y="3005138"/>
          <p14:tracePt t="38864" x="5757863" y="2989263"/>
          <p14:tracePt t="38879" x="5741988" y="2989263"/>
          <p14:tracePt t="39134" x="5741988" y="2957513"/>
          <p14:tracePt t="39143" x="5741988" y="2917825"/>
          <p14:tracePt t="39151" x="5741988" y="2860675"/>
          <p14:tracePt t="39159" x="5741988" y="2836863"/>
          <p14:tracePt t="39167" x="5741988" y="2797175"/>
          <p14:tracePt t="39174" x="5765800" y="2747963"/>
          <p14:tracePt t="39182" x="5805488" y="2700338"/>
          <p14:tracePt t="39190" x="5846763" y="2659063"/>
          <p14:tracePt t="39198" x="5910263" y="2611438"/>
          <p14:tracePt t="39206" x="5959475" y="2578100"/>
          <p14:tracePt t="39214" x="6048375" y="2554288"/>
          <p14:tracePt t="39221" x="6143625" y="2530475"/>
          <p14:tracePt t="39229" x="6240463" y="2514600"/>
          <p14:tracePt t="39238" x="6370638" y="2506663"/>
          <p14:tracePt t="39245" x="6491288" y="2506663"/>
          <p14:tracePt t="39253" x="6604000" y="2506663"/>
          <p14:tracePt t="39261" x="6643688" y="2506663"/>
          <p14:tracePt t="39269" x="6732588" y="2506663"/>
          <p14:tracePt t="39277" x="6781800" y="2506663"/>
          <p14:tracePt t="39285" x="6821488" y="2506663"/>
          <p14:tracePt t="39293" x="6870700" y="2506663"/>
          <p14:tracePt t="39301" x="6886575" y="2506663"/>
          <p14:tracePt t="39309" x="6902450" y="2514600"/>
          <p14:tracePt t="39325" x="6910388" y="2514600"/>
          <p14:tracePt t="39334" x="6910388" y="2530475"/>
          <p14:tracePt t="39349" x="6926263" y="2554288"/>
          <p14:tracePt t="39357" x="6926263" y="2570163"/>
          <p14:tracePt t="39365" x="6926263" y="2595563"/>
          <p14:tracePt t="39372" x="6926263" y="2619375"/>
          <p14:tracePt t="39381" x="6926263" y="2659063"/>
          <p14:tracePt t="39388" x="6926263" y="2682875"/>
          <p14:tracePt t="39396" x="6926263" y="2700338"/>
          <p14:tracePt t="39404" x="6926263" y="2724150"/>
          <p14:tracePt t="39412" x="6926263" y="2747963"/>
          <p14:tracePt t="39420" x="6926263" y="2771775"/>
          <p14:tracePt t="39428" x="6910388" y="2787650"/>
          <p14:tracePt t="39436" x="6910388" y="2813050"/>
          <p14:tracePt t="39444" x="6910388" y="2828925"/>
          <p14:tracePt t="39452" x="6902450" y="2836863"/>
          <p14:tracePt t="39460" x="6902450" y="2852738"/>
          <p14:tracePt t="39468" x="6902450" y="2860675"/>
          <p14:tracePt t="39484" x="6886575" y="2876550"/>
          <p14:tracePt t="39539" x="6870700" y="2892425"/>
          <p14:tracePt t="39643" x="6870700" y="2900363"/>
          <p14:tracePt t="39659" x="6870700" y="2917825"/>
          <p14:tracePt t="39667" x="6870700" y="2925763"/>
          <p14:tracePt t="39683" x="6870700" y="2941638"/>
          <p14:tracePt t="39699" x="6870700" y="2957513"/>
          <p14:tracePt t="39762" x="6862763" y="2957513"/>
          <p14:tracePt t="39786" x="6862763" y="2965450"/>
          <p14:tracePt t="39794" x="6845300" y="2965450"/>
          <p14:tracePt t="39810" x="6837363" y="2965450"/>
          <p14:tracePt t="39826" x="6821488" y="2965450"/>
          <p14:tracePt t="39842" x="6805613" y="2965450"/>
          <p14:tracePt t="39851" x="6797675" y="2965450"/>
          <p14:tracePt t="39859" x="6781800" y="2965450"/>
          <p14:tracePt t="39867" x="6773863" y="2965450"/>
          <p14:tracePt t="39882" x="6757988" y="2965450"/>
          <p14:tracePt t="39890" x="6740525" y="2965450"/>
          <p14:tracePt t="39898" x="6732588" y="2957513"/>
          <p14:tracePt t="39906" x="6732588" y="2941638"/>
          <p14:tracePt t="39914" x="6716713" y="2925763"/>
          <p14:tracePt t="39921" x="6708775" y="2900363"/>
          <p14:tracePt t="39929" x="6692900" y="2892425"/>
          <p14:tracePt t="39937" x="6677025" y="2876550"/>
          <p14:tracePt t="39945" x="6669088" y="2852738"/>
          <p14:tracePt t="39961" x="6651625" y="2836863"/>
          <p14:tracePt t="39969" x="6643688" y="2813050"/>
          <p14:tracePt t="39985" x="6627813" y="2797175"/>
          <p14:tracePt t="39993" x="6619875" y="2787650"/>
          <p14:tracePt t="40001" x="6588125" y="2787650"/>
          <p14:tracePt t="40009" x="6564313" y="2763838"/>
          <p14:tracePt t="40017" x="6538913" y="2763838"/>
          <p14:tracePt t="40025" x="6499225" y="2747963"/>
          <p14:tracePt t="40034" x="6450013" y="2747963"/>
          <p14:tracePt t="40041" x="6410325" y="2747963"/>
          <p14:tracePt t="40050" x="6362700" y="2747963"/>
          <p14:tracePt t="40057" x="6321425" y="2747963"/>
          <p14:tracePt t="40065" x="6273800" y="2747963"/>
          <p14:tracePt t="40073" x="6216650" y="2747963"/>
          <p14:tracePt t="40080" x="6176963" y="2747963"/>
          <p14:tracePt t="40089" x="6153150" y="2763838"/>
          <p14:tracePt t="40097" x="6127750" y="2787650"/>
          <p14:tracePt t="40104" x="6088063" y="2797175"/>
          <p14:tracePt t="40112" x="6064250" y="2836863"/>
          <p14:tracePt t="40120" x="6038850" y="2860675"/>
          <p14:tracePt t="40128" x="6022975" y="2900363"/>
          <p14:tracePt t="40136" x="6015038" y="2957513"/>
          <p14:tracePt t="40144" x="6015038" y="2965450"/>
          <p14:tracePt t="40152" x="6015038" y="3022600"/>
          <p14:tracePt t="40160" x="6015038" y="3070225"/>
          <p14:tracePt t="40168" x="6015038" y="3119438"/>
          <p14:tracePt t="40176" x="6015038" y="3159125"/>
          <p14:tracePt t="40184" x="6064250" y="3198813"/>
          <p14:tracePt t="40192" x="6111875" y="3224213"/>
          <p14:tracePt t="40201" x="6208713" y="3240088"/>
          <p14:tracePt t="40209" x="6281738" y="3240088"/>
          <p14:tracePt t="40217" x="6370638" y="3240088"/>
          <p14:tracePt t="40225" x="6459538" y="3240088"/>
          <p14:tracePt t="40232" x="6556375" y="3240088"/>
          <p14:tracePt t="40240" x="6643688" y="3198813"/>
          <p14:tracePt t="40248" x="6716713" y="3135313"/>
          <p14:tracePt t="40256" x="6740525" y="3109913"/>
          <p14:tracePt t="40264" x="6797675" y="3078163"/>
          <p14:tracePt t="40271" x="6845300" y="3046413"/>
          <p14:tracePt t="40279" x="6870700" y="3005138"/>
          <p14:tracePt t="40287" x="6902450" y="2989263"/>
          <p14:tracePt t="40295" x="6910388" y="2981325"/>
          <p14:tracePt t="40303" x="6926263" y="2965450"/>
          <p14:tracePt t="40311" x="6934200" y="2957513"/>
          <p14:tracePt t="40319" x="6950075" y="2957513"/>
          <p14:tracePt t="40327" x="6967538" y="2941638"/>
          <p14:tracePt t="40343" x="6975475" y="2941638"/>
          <p14:tracePt t="40351" x="6991350" y="2925763"/>
          <p14:tracePt t="40359" x="6999288" y="2925763"/>
          <p14:tracePt t="40375" x="7015163" y="2917825"/>
          <p14:tracePt t="40542" x="7015163" y="2925763"/>
          <p14:tracePt t="40551" x="7038975" y="2941638"/>
          <p14:tracePt t="40559" x="7064375" y="2957513"/>
          <p14:tracePt t="40566" x="7088188" y="2965450"/>
          <p14:tracePt t="40574" x="7119938" y="2965450"/>
          <p14:tracePt t="40582" x="7143750" y="2981325"/>
          <p14:tracePt t="40590" x="7185025" y="2981325"/>
          <p14:tracePt t="40598" x="7192963" y="2989263"/>
          <p14:tracePt t="40605" x="7208838" y="2989263"/>
          <p14:tracePt t="40613" x="7232650" y="2989263"/>
          <p14:tracePt t="40629" x="7248525" y="2989263"/>
          <p14:tracePt t="40637" x="7273925" y="2989263"/>
          <p14:tracePt t="40653" x="7281863" y="2989263"/>
          <p14:tracePt t="40669" x="7297738" y="2989263"/>
          <p14:tracePt t="40693" x="7313613" y="2989263"/>
          <p14:tracePt t="40741" x="7313613" y="2981325"/>
          <p14:tracePt t="40764" x="7297738" y="2981325"/>
          <p14:tracePt t="40773" x="7281863" y="2981325"/>
          <p14:tracePt t="40781" x="7273925" y="2981325"/>
          <p14:tracePt t="40788" x="7256463" y="2981325"/>
          <p14:tracePt t="40796" x="7248525" y="2981325"/>
          <p14:tracePt t="40804" x="7232650" y="2981325"/>
          <p14:tracePt t="40812" x="7216775" y="2981325"/>
          <p14:tracePt t="40820" x="7208838" y="2981325"/>
          <p14:tracePt t="40828" x="7192963" y="2981325"/>
          <p14:tracePt t="40844" x="7185025" y="2981325"/>
          <p14:tracePt t="40860" x="7169150" y="2981325"/>
          <p14:tracePt t="40868" x="7151688" y="2981325"/>
          <p14:tracePt t="40876" x="7143750" y="2981325"/>
          <p14:tracePt t="40892" x="7119938" y="2981325"/>
          <p14:tracePt t="40901" x="7104063" y="2981325"/>
          <p14:tracePt t="40909" x="7080250" y="2989263"/>
          <p14:tracePt t="40917" x="7064375" y="2989263"/>
          <p14:tracePt t="40925" x="7054850" y="2989263"/>
          <p14:tracePt t="40932" x="7015163" y="3005138"/>
          <p14:tracePt t="40940" x="6991350" y="3005138"/>
          <p14:tracePt t="40947" x="6975475" y="3005138"/>
          <p14:tracePt t="40956" x="6934200" y="3022600"/>
          <p14:tracePt t="40963" x="6910388" y="3022600"/>
          <p14:tracePt t="40971" x="6870700" y="3022600"/>
          <p14:tracePt t="40979" x="6837363" y="3022600"/>
          <p14:tracePt t="40987" x="6805613" y="3022600"/>
          <p14:tracePt t="40995" x="6781800" y="3022600"/>
          <p14:tracePt t="41003" x="6757988" y="3022600"/>
          <p14:tracePt t="41011" x="6732588" y="3022600"/>
          <p14:tracePt t="41019" x="6716713" y="3022600"/>
          <p14:tracePt t="41027" x="6708775" y="3022600"/>
          <p14:tracePt t="41035" x="6692900" y="3022600"/>
          <p14:tracePt t="41051" x="6677025" y="3022600"/>
          <p14:tracePt t="41084" x="6677025" y="3005138"/>
          <p14:tracePt t="41092" x="6669088" y="3005138"/>
          <p14:tracePt t="41122" x="6651625" y="3005138"/>
          <p14:tracePt t="41130" x="6627813" y="3005138"/>
          <p14:tracePt t="41146" x="6604000" y="2989263"/>
          <p14:tracePt t="41163" x="6580188" y="2989263"/>
          <p14:tracePt t="41171" x="6564313" y="2981325"/>
          <p14:tracePt t="41179" x="6538913" y="2981325"/>
          <p14:tracePt t="41194" x="6523038" y="2981325"/>
          <p14:tracePt t="41202" x="6515100" y="2981325"/>
          <p14:tracePt t="41234" x="6515100" y="2965450"/>
          <p14:tracePt t="41266" x="6564313" y="2965450"/>
          <p14:tracePt t="41274" x="6619875" y="2965450"/>
          <p14:tracePt t="41282" x="6677025" y="2965450"/>
          <p14:tracePt t="41289" x="6757988" y="2965450"/>
          <p14:tracePt t="41297" x="6837363" y="2957513"/>
          <p14:tracePt t="41306" x="6870700" y="2957513"/>
          <p14:tracePt t="41314" x="6934200" y="2957513"/>
          <p14:tracePt t="41321" x="7015163" y="2941638"/>
          <p14:tracePt t="41329" x="7088188" y="2941638"/>
          <p14:tracePt t="41337" x="7127875" y="2941638"/>
          <p14:tracePt t="41345" x="7185025" y="2941638"/>
          <p14:tracePt t="41353" x="7208838" y="2941638"/>
          <p14:tracePt t="41361" x="7248525" y="2941638"/>
          <p14:tracePt t="41369" x="7273925" y="2941638"/>
          <p14:tracePt t="41377" x="7297738" y="2941638"/>
          <p14:tracePt t="41385" x="7313613" y="2941638"/>
          <p14:tracePt t="41393" x="7321550" y="2941638"/>
          <p14:tracePt t="41401" x="7337425" y="2941638"/>
          <p14:tracePt t="41409" x="7345363" y="2941638"/>
          <p14:tracePt t="41433" x="7361238" y="2941638"/>
          <p14:tracePt t="41472" x="7378700" y="2941638"/>
          <p14:tracePt t="41640" x="7378700" y="2957513"/>
          <p14:tracePt t="41926" x="7386638" y="2957513"/>
          <p14:tracePt t="41934" x="7410450" y="2957513"/>
          <p14:tracePt t="41942" x="7450138" y="2957513"/>
          <p14:tracePt t="41951" x="7531100" y="2941638"/>
          <p14:tracePt t="41959" x="7580313" y="2941638"/>
          <p14:tracePt t="41966" x="7659688" y="2925763"/>
          <p14:tracePt t="41975" x="7724775" y="2925763"/>
          <p14:tracePt t="41982" x="7797800" y="2925763"/>
          <p14:tracePt t="41990" x="7837488" y="2925763"/>
          <p14:tracePt t="41997" x="7910513" y="2925763"/>
          <p14:tracePt t="42005" x="7966075" y="2925763"/>
          <p14:tracePt t="42013" x="8015288" y="2925763"/>
          <p14:tracePt t="42021" x="8080375" y="2925763"/>
          <p14:tracePt t="42030" x="8120063" y="2925763"/>
          <p14:tracePt t="42037" x="8143875" y="2925763"/>
          <p14:tracePt t="42045" x="8167688" y="2925763"/>
          <p14:tracePt t="42053" x="8193088" y="2925763"/>
          <p14:tracePt t="42061" x="8224838" y="2925763"/>
          <p14:tracePt t="42069" x="8232775" y="2941638"/>
          <p14:tracePt t="42077" x="8256588" y="2941638"/>
          <p14:tracePt t="42085" x="8289925" y="2941638"/>
          <p14:tracePt t="42093" x="8297863" y="2941638"/>
          <p14:tracePt t="42101" x="8313738" y="2941638"/>
          <p14:tracePt t="42109" x="8337550" y="2941638"/>
          <p14:tracePt t="42117" x="8353425" y="2941638"/>
          <p14:tracePt t="42126" x="8361363" y="2941638"/>
          <p14:tracePt t="42134" x="8377238" y="2941638"/>
          <p14:tracePt t="42149" x="8402638" y="2941638"/>
          <p14:tracePt t="42157" x="8418513" y="2941638"/>
          <p14:tracePt t="42173" x="8442325" y="2941638"/>
          <p14:tracePt t="42189" x="8450263" y="2941638"/>
          <p14:tracePt t="42196" x="8466138" y="2941638"/>
          <p14:tracePt t="42204" x="8482013" y="2941638"/>
          <p14:tracePt t="42228" x="8491538" y="2941638"/>
          <p14:tracePt t="42435" x="8482013" y="2941638"/>
          <p14:tracePt t="42459" x="8466138" y="2941638"/>
          <p14:tracePt t="42507" x="8450263" y="2941638"/>
          <p14:tracePt t="42514" x="8442325" y="2941638"/>
          <p14:tracePt t="42522" x="8426450" y="2941638"/>
          <p14:tracePt t="42531" x="8418513" y="2941638"/>
          <p14:tracePt t="42539" x="8402638" y="2941638"/>
          <p14:tracePt t="42554" x="8386763" y="2941638"/>
          <p14:tracePt t="42562" x="8377238" y="2941638"/>
          <p14:tracePt t="42578" x="8361363" y="2941638"/>
          <p14:tracePt t="42642" x="8353425" y="2941638"/>
          <p14:tracePt t="42651" x="8353425" y="2957513"/>
          <p14:tracePt t="42689" x="8337550" y="2957513"/>
          <p14:tracePt t="42721" x="8337550" y="2965450"/>
          <p14:tracePt t="42912" x="8337550" y="2981325"/>
          <p14:tracePt t="42920" x="8353425" y="2981325"/>
          <p14:tracePt t="42936" x="8361363" y="2981325"/>
          <p14:tracePt t="42952" x="8377238" y="2981325"/>
          <p14:tracePt t="42960" x="8386763" y="2981325"/>
          <p14:tracePt t="42968" x="8402638" y="2981325"/>
          <p14:tracePt t="42984" x="8418513" y="2981325"/>
          <p14:tracePt t="43008" x="8426450" y="2981325"/>
          <p14:tracePt t="43055" x="8426450" y="2965450"/>
          <p14:tracePt t="43064" x="8426450" y="2957513"/>
          <p14:tracePt t="43072" x="8418513" y="2941638"/>
          <p14:tracePt t="43079" x="8386763" y="2925763"/>
          <p14:tracePt t="43095" x="8377238" y="2917825"/>
          <p14:tracePt t="43103" x="8361363" y="2917825"/>
          <p14:tracePt t="43119" x="8353425" y="2917825"/>
          <p14:tracePt t="43214" x="8353425" y="2925763"/>
          <p14:tracePt t="43223" x="8361363" y="2941638"/>
          <p14:tracePt t="43230" x="8361363" y="2957513"/>
          <p14:tracePt t="43239" x="8386763" y="2981325"/>
          <p14:tracePt t="43254" x="8402638" y="2989263"/>
          <p14:tracePt t="43262" x="8418513" y="2989263"/>
          <p14:tracePt t="43278" x="8426450" y="3005138"/>
          <p14:tracePt t="43294" x="8442325" y="3005138"/>
          <p14:tracePt t="43310" x="8450263" y="3005138"/>
          <p14:tracePt t="43326" x="8466138" y="3005138"/>
          <p14:tracePt t="43334" x="8482013" y="3005138"/>
          <p14:tracePt t="43342" x="8491538" y="3005138"/>
          <p14:tracePt t="43367" x="8507413" y="3005138"/>
          <p14:tracePt t="43469" x="8491538" y="3005138"/>
          <p14:tracePt t="43485" x="8482013" y="3005138"/>
          <p14:tracePt t="43501" x="8466138" y="3005138"/>
          <p14:tracePt t="43517" x="8450263" y="3005138"/>
          <p14:tracePt t="43588" x="8491538" y="3005138"/>
          <p14:tracePt t="43596" x="8547100" y="3005138"/>
          <p14:tracePt t="43605" x="8596313" y="3005138"/>
          <p14:tracePt t="43612" x="8620125" y="3005138"/>
          <p14:tracePt t="43620" x="8683625" y="3005138"/>
          <p14:tracePt t="43628" x="8724900" y="3005138"/>
          <p14:tracePt t="43636" x="8764588" y="3005138"/>
          <p14:tracePt t="43644" x="8789988" y="3005138"/>
          <p14:tracePt t="43652" x="8813800" y="3005138"/>
          <p14:tracePt t="43660" x="8837613" y="3005138"/>
          <p14:tracePt t="43668" x="8853488" y="3005138"/>
          <p14:tracePt t="43700" x="8861425" y="3005138"/>
          <p14:tracePt t="43795" x="8853488" y="2989263"/>
          <p14:tracePt t="43803" x="8837613" y="2989263"/>
          <p14:tracePt t="43811" x="8829675" y="2981325"/>
          <p14:tracePt t="43819" x="8813800" y="2981325"/>
          <p14:tracePt t="43827" x="8789988" y="2981325"/>
          <p14:tracePt t="43843" x="8764588" y="2965450"/>
          <p14:tracePt t="43859" x="8748713" y="2965450"/>
          <p14:tracePt t="43867" x="8732838" y="2965450"/>
          <p14:tracePt t="43907" x="8724900" y="2965450"/>
          <p14:tracePt t="43978" x="8724900" y="2981325"/>
          <p14:tracePt t="44002" x="8732838" y="2981325"/>
          <p14:tracePt t="44018" x="8748713" y="2989263"/>
          <p14:tracePt t="44034" x="8764588" y="2989263"/>
          <p14:tracePt t="44042" x="8772525" y="2989263"/>
          <p14:tracePt t="44051" x="8789988" y="2989263"/>
          <p14:tracePt t="44066" x="8797925" y="2989263"/>
          <p14:tracePt t="44082" x="8813800" y="2989263"/>
          <p14:tracePt t="44106" x="8829675" y="2989263"/>
          <p14:tracePt t="44193" x="8829675" y="2981325"/>
          <p14:tracePt t="44225" x="8829675" y="2965450"/>
          <p14:tracePt t="44281" x="8837613" y="2965450"/>
          <p14:tracePt t="44328" x="8853488" y="2965450"/>
          <p14:tracePt t="44337" x="8861425" y="2965450"/>
          <p14:tracePt t="44344" x="8877300" y="2965450"/>
          <p14:tracePt t="44352" x="8902700" y="2965450"/>
          <p14:tracePt t="44368" x="8926513" y="2965450"/>
          <p14:tracePt t="44376" x="8942388" y="2965450"/>
          <p14:tracePt t="44392" x="8950325" y="2965450"/>
          <p14:tracePt t="44424" x="8966200" y="2965450"/>
          <p14:tracePt t="44710" x="8990013" y="2965450"/>
          <p14:tracePt t="44726" x="9007475" y="2965450"/>
          <p14:tracePt t="44734" x="9015413" y="2965450"/>
          <p14:tracePt t="44742" x="9031288" y="2965450"/>
          <p14:tracePt t="44758" x="9047163" y="2965450"/>
          <p14:tracePt t="44767" x="9055100" y="2965450"/>
          <p14:tracePt t="44775" x="9070975" y="2965450"/>
          <p14:tracePt t="44782" x="9078913" y="2965450"/>
          <p14:tracePt t="44790" x="9096375" y="2965450"/>
          <p14:tracePt t="44798" x="9120188" y="2965450"/>
          <p14:tracePt t="44806" x="9144000" y="2965450"/>
          <p14:tracePt t="44814" x="9159875" y="2965450"/>
          <p14:tracePt t="44822" x="9183688" y="2965450"/>
          <p14:tracePt t="44830" x="9224963" y="2965450"/>
          <p14:tracePt t="44838" x="9248775" y="2965450"/>
          <p14:tracePt t="44846" x="9264650" y="2965450"/>
          <p14:tracePt t="44854" x="9288463" y="2965450"/>
          <p14:tracePt t="44869" x="9305925" y="2965450"/>
          <p14:tracePt t="44885" x="9313863" y="2965450"/>
          <p14:tracePt t="44942" x="9305925" y="2965450"/>
          <p14:tracePt t="44950" x="9288463" y="2965450"/>
          <p14:tracePt t="44957" x="9272588" y="2965450"/>
          <p14:tracePt t="44965" x="9264650" y="2965450"/>
          <p14:tracePt t="44973" x="9248775" y="2965450"/>
          <p14:tracePt t="44981" x="9240838" y="2965450"/>
          <p14:tracePt t="44989" x="9224963" y="2965450"/>
          <p14:tracePt t="44997" x="9209088" y="2965450"/>
          <p14:tracePt t="45005" x="9201150" y="2965450"/>
          <p14:tracePt t="45028" x="9183688" y="2965450"/>
          <p14:tracePt t="45100" x="9201150" y="2965450"/>
          <p14:tracePt t="45109" x="9288463" y="2965450"/>
          <p14:tracePt t="45117" x="9402763" y="2965450"/>
          <p14:tracePt t="45125" x="9571038" y="2965450"/>
          <p14:tracePt t="45132" x="9675813" y="2965450"/>
          <p14:tracePt t="45140" x="9869488" y="2965450"/>
          <p14:tracePt t="45148" x="10063163" y="2965450"/>
          <p14:tracePt t="45156" x="10248900" y="2965450"/>
          <p14:tracePt t="45164" x="10304463" y="2965450"/>
          <p14:tracePt t="45172" x="10442575" y="2981325"/>
          <p14:tracePt t="45180" x="10531475" y="2989263"/>
          <p14:tracePt t="45188" x="10587038" y="2989263"/>
          <p14:tracePt t="45195" x="10636250" y="3005138"/>
          <p14:tracePt t="45203" x="10675938" y="3005138"/>
          <p14:tracePt t="45211" x="10691813" y="3005138"/>
          <p14:tracePt t="45219" x="10699750" y="3005138"/>
          <p14:tracePt t="45235" x="10699750" y="3022600"/>
          <p14:tracePt t="45243" x="10715625" y="3022600"/>
          <p14:tracePt t="45967" x="10699750" y="3022600"/>
          <p14:tracePt t="45976" x="10498138" y="3119438"/>
          <p14:tracePt t="45984" x="9934575" y="3457575"/>
          <p14:tracePt t="45997" x="9466263" y="3763963"/>
          <p14:tracePt t="46000" x="8578850" y="4287838"/>
          <p14:tracePt t="46008" x="8185150" y="4505325"/>
          <p14:tracePt t="46015" x="7861300" y="4673600"/>
          <p14:tracePt t="46023" x="7273925" y="4956175"/>
          <p14:tracePt t="46031" x="6773863" y="5189538"/>
          <p14:tracePt t="46039" x="6386513" y="5383213"/>
          <p14:tracePt t="46047" x="6088063" y="5495925"/>
          <p14:tracePt t="46055" x="5862638" y="5584825"/>
          <p14:tracePt t="46062" x="5700713" y="5624513"/>
          <p14:tracePt t="46071" x="5635625" y="5649913"/>
          <p14:tracePt t="46079" x="5540375" y="5649913"/>
          <p14:tracePt t="46086" x="5459413" y="5673725"/>
          <p14:tracePt t="46095" x="5386388" y="5689600"/>
          <p14:tracePt t="46102" x="5321300" y="5689600"/>
          <p14:tracePt t="46110" x="5281613" y="5689600"/>
          <p14:tracePt t="46118" x="5216525" y="5689600"/>
          <p14:tracePt t="46126" x="5176838" y="5689600"/>
          <p14:tracePt t="46134" x="5137150" y="5673725"/>
          <p14:tracePt t="46142" x="5103813" y="5649913"/>
          <p14:tracePt t="46150" x="5064125" y="5624513"/>
          <p14:tracePt t="46159" x="5022850" y="5608638"/>
          <p14:tracePt t="46167" x="4959350" y="5561013"/>
          <p14:tracePt t="46175" x="4894263" y="5519738"/>
          <p14:tracePt t="46182" x="4846638" y="5495925"/>
          <p14:tracePt t="46190" x="4789488" y="5472113"/>
          <p14:tracePt t="46198" x="4741863" y="5448300"/>
          <p14:tracePt t="46206" x="4652963" y="5391150"/>
          <p14:tracePt t="46214" x="4595813" y="5367338"/>
          <p14:tracePt t="46222" x="4564063" y="5343525"/>
          <p14:tracePt t="46230" x="4506913" y="5302250"/>
          <p14:tracePt t="46238" x="4459288" y="5262563"/>
          <p14:tracePt t="46246" x="4435475" y="5238750"/>
          <p14:tracePt t="46254" x="4394200" y="5213350"/>
          <p14:tracePt t="46261" x="4370388" y="5173663"/>
          <p14:tracePt t="46270" x="4354513" y="5133975"/>
          <p14:tracePt t="46278" x="4346575" y="5100638"/>
          <p14:tracePt t="46285" x="4330700" y="5060950"/>
          <p14:tracePt t="46293" x="4330700" y="5021263"/>
          <p14:tracePt t="46301" x="4313238" y="4979988"/>
          <p14:tracePt t="46309" x="4305300" y="4948238"/>
          <p14:tracePt t="46317" x="4305300" y="4883150"/>
          <p14:tracePt t="46328" x="4289425" y="4843463"/>
          <p14:tracePt t="46334" x="4281488" y="4803775"/>
          <p14:tracePt t="46342" x="4249738" y="4762500"/>
          <p14:tracePt t="46350" x="4217988" y="4689475"/>
          <p14:tracePt t="46358" x="4184650" y="4649788"/>
          <p14:tracePt t="46365" x="4137025" y="4602163"/>
          <p14:tracePt t="46373" x="4071938" y="4537075"/>
          <p14:tracePt t="46381" x="3998913" y="4497388"/>
          <p14:tracePt t="46389" x="3894138" y="4432300"/>
          <p14:tracePt t="46397" x="3765550" y="4367213"/>
          <p14:tracePt t="46405" x="3660775" y="4311650"/>
          <p14:tracePt t="46413" x="3532188" y="4246563"/>
          <p14:tracePt t="46421" x="3419475" y="4198938"/>
          <p14:tracePt t="46429" x="3378200" y="4175125"/>
          <p14:tracePt t="46437" x="3314700" y="4149725"/>
          <p14:tracePt t="46444" x="3265488" y="4133850"/>
          <p14:tracePt t="46453" x="3225800" y="4125913"/>
          <p14:tracePt t="46461" x="3209925" y="4125913"/>
          <p14:tracePt t="46643" x="3209925" y="4070350"/>
          <p14:tracePt t="46651" x="3209925" y="3997325"/>
          <p14:tracePt t="46659" x="3184525" y="3916363"/>
          <p14:tracePt t="46667" x="3160713" y="3852863"/>
          <p14:tracePt t="46675" x="3113088" y="3738563"/>
          <p14:tracePt t="46684" x="3048000" y="3609975"/>
          <p14:tracePt t="46692" x="2951163" y="3505200"/>
          <p14:tracePt t="46700" x="2927350" y="3465513"/>
          <p14:tracePt t="46708" x="2854325" y="3400425"/>
          <p14:tracePt t="46715" x="2798763" y="3352800"/>
          <p14:tracePt t="46723" x="2733675" y="3328988"/>
          <p14:tracePt t="46731" x="2701925" y="3287713"/>
          <p14:tracePt t="46739" x="2660650" y="3271838"/>
          <p14:tracePt t="46747" x="2605088" y="3263900"/>
          <p14:tracePt t="46755" x="2571750" y="3248025"/>
          <p14:tracePt t="46763" x="2540000" y="3248025"/>
          <p14:tracePt t="46771" x="2516188" y="3248025"/>
          <p14:tracePt t="46779" x="2474913" y="3240088"/>
          <p14:tracePt t="46787" x="2451100" y="3240088"/>
          <p14:tracePt t="46795" x="2378075" y="3224213"/>
          <p14:tracePt t="46802" x="2338388" y="3224213"/>
          <p14:tracePt t="46811" x="2273300" y="3224213"/>
          <p14:tracePt t="46818" x="2209800" y="3224213"/>
          <p14:tracePt t="46826" x="2160588" y="3206750"/>
          <p14:tracePt t="46834" x="2105025" y="3198813"/>
          <p14:tracePt t="46842" x="2055813" y="3198813"/>
          <p14:tracePt t="46851" x="2008188" y="3182938"/>
          <p14:tracePt t="46859" x="1974850" y="3182938"/>
          <p14:tracePt t="46867" x="1943100" y="3175000"/>
          <p14:tracePt t="46875" x="1927225" y="3175000"/>
          <p14:tracePt t="46883" x="1911350" y="3175000"/>
          <p14:tracePt t="46890" x="1903413" y="3175000"/>
          <p14:tracePt t="46914" x="1887538" y="3175000"/>
          <p14:tracePt t="46985" x="1887538" y="3182938"/>
          <p14:tracePt t="46993" x="1887538" y="3206750"/>
          <p14:tracePt t="47002" x="1887538" y="3224213"/>
          <p14:tracePt t="47010" x="1887538" y="3240088"/>
          <p14:tracePt t="47017" x="1887538" y="3248025"/>
          <p14:tracePt t="47033" x="1887538" y="3263900"/>
          <p14:tracePt t="47049" x="1887538" y="3271838"/>
          <p14:tracePt t="47081" x="1887538" y="3287713"/>
          <p14:tracePt t="47113" x="1887538" y="3303588"/>
          <p14:tracePt t="47121" x="1887538" y="3311525"/>
          <p14:tracePt t="47129" x="1903413" y="3328988"/>
          <p14:tracePt t="47137" x="1911350" y="3336925"/>
          <p14:tracePt t="47152" x="1927225" y="3352800"/>
          <p14:tracePt t="47161" x="1943100" y="3368675"/>
          <p14:tracePt t="47176" x="1943100" y="3376613"/>
          <p14:tracePt t="47184" x="1951038" y="3376613"/>
          <p14:tracePt t="47654" x="1974850" y="3392488"/>
          <p14:tracePt t="47662" x="2008188" y="3416300"/>
          <p14:tracePt t="47677" x="2032000" y="3433763"/>
          <p14:tracePt t="47693" x="2039938" y="3433763"/>
          <p14:tracePt t="47702" x="2039938" y="3441700"/>
          <p14:tracePt t="47717" x="2055813" y="3441700"/>
          <p14:tracePt t="47773" x="2055813" y="3457575"/>
          <p14:tracePt t="47813" x="2055813" y="3465513"/>
          <p14:tracePt t="47844" x="2039938" y="3481388"/>
          <p14:tracePt t="47853" x="2039938" y="3489325"/>
          <p14:tracePt t="47884" x="2039938" y="3505200"/>
          <p14:tracePt t="47900" x="2032000" y="3505200"/>
          <p14:tracePt t="47924" x="2032000" y="3521075"/>
          <p14:tracePt t="47940" x="2016125" y="3521075"/>
          <p14:tracePt t="48211" x="2032000" y="3521075"/>
          <p14:tracePt t="48219" x="2039938" y="3505200"/>
          <p14:tracePt t="48227" x="2071688" y="3489325"/>
          <p14:tracePt t="48235" x="2097088" y="3489325"/>
          <p14:tracePt t="48243" x="2120900" y="3481388"/>
          <p14:tracePt t="48251" x="2144713" y="3465513"/>
          <p14:tracePt t="48259" x="2168525" y="3457575"/>
          <p14:tracePt t="48267" x="2193925" y="3457575"/>
          <p14:tracePt t="48276" x="2209800" y="3441700"/>
          <p14:tracePt t="48284" x="2225675" y="3441700"/>
          <p14:tracePt t="48291" x="2225675" y="3433763"/>
          <p14:tracePt t="48306" x="2233613" y="3433763"/>
          <p14:tracePt t="48346" x="2225675" y="3433763"/>
          <p14:tracePt t="48354" x="2209800" y="3433763"/>
          <p14:tracePt t="48362" x="2185988" y="3416300"/>
          <p14:tracePt t="48370" x="2160588" y="3416300"/>
          <p14:tracePt t="48378" x="2128838" y="3416300"/>
          <p14:tracePt t="48386" x="2105025" y="3416300"/>
          <p14:tracePt t="48394" x="2097088" y="3416300"/>
          <p14:tracePt t="48402" x="2071688" y="3416300"/>
          <p14:tracePt t="48410" x="2055813" y="3416300"/>
          <p14:tracePt t="48418" x="2016125" y="3416300"/>
          <p14:tracePt t="48426" x="2008188" y="3416300"/>
          <p14:tracePt t="48434" x="1992313" y="3416300"/>
          <p14:tracePt t="48442" x="1966913" y="3416300"/>
          <p14:tracePt t="48450" x="1951038" y="3433763"/>
          <p14:tracePt t="48466" x="1943100" y="3441700"/>
          <p14:tracePt t="48475" x="1927225" y="3441700"/>
          <p14:tracePt t="48482" x="1911350" y="3441700"/>
          <p14:tracePt t="48489" x="1911350" y="3457575"/>
          <p14:tracePt t="48497" x="1903413" y="3457575"/>
          <p14:tracePt t="48513" x="1887538" y="3457575"/>
          <p14:tracePt t="48537" x="1878013" y="3457575"/>
          <p14:tracePt t="48617" x="1887538" y="3457575"/>
          <p14:tracePt t="48626" x="1911350" y="3457575"/>
          <p14:tracePt t="48634" x="1966913" y="3441700"/>
          <p14:tracePt t="48641" x="2032000" y="3441700"/>
          <p14:tracePt t="48649" x="2097088" y="3441700"/>
          <p14:tracePt t="48657" x="2168525" y="3433763"/>
          <p14:tracePt t="48665" x="2257425" y="3433763"/>
          <p14:tracePt t="48672" x="2354263" y="3433763"/>
          <p14:tracePt t="48680" x="2443163" y="3433763"/>
          <p14:tracePt t="48688" x="2532063" y="3433763"/>
          <p14:tracePt t="48696" x="2571750" y="3433763"/>
          <p14:tracePt t="48704" x="2644775" y="3433763"/>
          <p14:tracePt t="48712" x="2725738" y="3433763"/>
          <p14:tracePt t="48720" x="2773363" y="3433763"/>
          <p14:tracePt t="48728" x="2830513" y="3433763"/>
          <p14:tracePt t="48742" x="2862263" y="3433763"/>
          <p14:tracePt t="48746" x="2919413" y="3433763"/>
          <p14:tracePt t="48752" x="2943225" y="3433763"/>
          <p14:tracePt t="48760" x="2967038" y="3441700"/>
          <p14:tracePt t="48768" x="2990850" y="3441700"/>
          <p14:tracePt t="48776" x="3016250" y="3457575"/>
          <p14:tracePt t="48784" x="3032125" y="3457575"/>
          <p14:tracePt t="48792" x="3048000" y="3465513"/>
          <p14:tracePt t="48801" x="3071813" y="3465513"/>
          <p14:tracePt t="48809" x="3071813" y="3481388"/>
          <p14:tracePt t="48817" x="3079750" y="3481388"/>
          <p14:tracePt t="48824" x="3095625" y="3481388"/>
          <p14:tracePt t="48831" x="3113088" y="3481388"/>
          <p14:tracePt t="48847" x="3121025" y="3489325"/>
          <p14:tracePt t="48863" x="3136900" y="3489325"/>
          <p14:tracePt t="48879" x="3144838" y="3489325"/>
          <p14:tracePt t="48903" x="3160713" y="3489325"/>
          <p14:tracePt t="48911" x="3160713" y="3505200"/>
          <p14:tracePt t="49006" x="3176588" y="3505200"/>
          <p14:tracePt t="49030" x="3184525" y="3505200"/>
          <p14:tracePt t="49062" x="3201988" y="3505200"/>
          <p14:tracePt t="49078" x="3209925" y="3505200"/>
          <p14:tracePt t="49086" x="3225800" y="3505200"/>
          <p14:tracePt t="49102" x="3241675" y="3505200"/>
          <p14:tracePt t="49118" x="3249613" y="3505200"/>
          <p14:tracePt t="49134" x="3265488" y="3505200"/>
          <p14:tracePt t="49842" x="3273425" y="3505200"/>
          <p14:tracePt t="49850" x="3297238" y="3505200"/>
          <p14:tracePt t="49863" x="3330575" y="3505200"/>
          <p14:tracePt t="49865" x="3354388" y="3505200"/>
          <p14:tracePt t="49873" x="3378200" y="3505200"/>
          <p14:tracePt t="49881" x="3402013" y="3505200"/>
          <p14:tracePt t="49889" x="3427413" y="3505200"/>
          <p14:tracePt t="49897" x="3467100" y="3505200"/>
          <p14:tracePt t="49905" x="3524250" y="3521075"/>
          <p14:tracePt t="49913" x="3556000" y="3521075"/>
          <p14:tracePt t="49921" x="3587750" y="3521075"/>
          <p14:tracePt t="49929" x="3613150" y="3529013"/>
          <p14:tracePt t="49937" x="3644900" y="3546475"/>
          <p14:tracePt t="49945" x="3676650" y="3546475"/>
          <p14:tracePt t="49953" x="3700463" y="3554413"/>
          <p14:tracePt t="49961" x="3709988" y="3554413"/>
          <p14:tracePt t="49969" x="3725863" y="3554413"/>
          <p14:tracePt t="49976" x="3741738" y="3554413"/>
          <p14:tracePt t="49992" x="3749675" y="3554413"/>
          <p14:tracePt t="50024" x="3765550" y="3554413"/>
          <p14:tracePt t="50088" x="3773488" y="3554413"/>
          <p14:tracePt t="50112" x="3789363" y="3554413"/>
          <p14:tracePt t="50478" x="3789363" y="3546475"/>
          <p14:tracePt t="50486" x="3814763" y="3521075"/>
          <p14:tracePt t="50494" x="3854450" y="3489325"/>
          <p14:tracePt t="50502" x="3870325" y="3481388"/>
          <p14:tracePt t="50510" x="3919538" y="3457575"/>
          <p14:tracePt t="50518" x="3959225" y="3457575"/>
          <p14:tracePt t="50526" x="4006850" y="3441700"/>
          <p14:tracePt t="50534" x="4048125" y="3433763"/>
          <p14:tracePt t="50542" x="4095750" y="3433763"/>
          <p14:tracePt t="50550" x="4160838" y="3416300"/>
          <p14:tracePt t="50559" x="4217988" y="3416300"/>
          <p14:tracePt t="50566" x="4265613" y="3416300"/>
          <p14:tracePt t="50574" x="4305300" y="3416300"/>
          <p14:tracePt t="50581" x="4370388" y="3416300"/>
          <p14:tracePt t="50589" x="4402138" y="3416300"/>
          <p14:tracePt t="50597" x="4443413" y="3416300"/>
          <p14:tracePt t="50605" x="4467225" y="3416300"/>
          <p14:tracePt t="50613" x="4498975" y="3416300"/>
          <p14:tracePt t="50621" x="4532313" y="3416300"/>
          <p14:tracePt t="50629" x="4564063" y="3416300"/>
          <p14:tracePt t="50637" x="4587875" y="3416300"/>
          <p14:tracePt t="50645" x="4595813" y="3416300"/>
          <p14:tracePt t="50653" x="4629150" y="3416300"/>
          <p14:tracePt t="50661" x="4652963" y="3416300"/>
          <p14:tracePt t="50669" x="4660900" y="3416300"/>
          <p14:tracePt t="50677" x="4676775" y="3416300"/>
          <p14:tracePt t="50685" x="4700588" y="3416300"/>
          <p14:tracePt t="50692" x="4716463" y="3433763"/>
          <p14:tracePt t="50701" x="4725988" y="3433763"/>
          <p14:tracePt t="50716" x="4741863" y="3433763"/>
          <p14:tracePt t="50725" x="4741863" y="3441700"/>
          <p14:tracePt t="50733" x="4757738" y="3441700"/>
          <p14:tracePt t="50756" x="4765675" y="3441700"/>
          <p14:tracePt t="50772" x="4765675" y="3457575"/>
          <p14:tracePt t="50796" x="4781550" y="3465513"/>
          <p14:tracePt t="50828" x="4781550" y="3481388"/>
          <p14:tracePt t="50851" x="4781550" y="3489325"/>
          <p14:tracePt t="50875" x="4789488" y="3489325"/>
          <p14:tracePt t="50891" x="4789488" y="3505200"/>
          <p14:tracePt t="50915" x="4789488" y="3521075"/>
          <p14:tracePt t="51051" x="4789488" y="3505200"/>
          <p14:tracePt t="51059" x="4781550" y="3505200"/>
          <p14:tracePt t="51067" x="4765675" y="3489325"/>
          <p14:tracePt t="51076" x="4741863" y="3489325"/>
          <p14:tracePt t="51083" x="4716463" y="3481388"/>
          <p14:tracePt t="51092" x="4660900" y="3465513"/>
          <p14:tracePt t="51099" x="4629150" y="3465513"/>
          <p14:tracePt t="51106" x="4587875" y="3465513"/>
          <p14:tracePt t="51114" x="4532313" y="3465513"/>
          <p14:tracePt t="51122" x="4498975" y="3465513"/>
          <p14:tracePt t="51130" x="4459288" y="3465513"/>
          <p14:tracePt t="51138" x="4402138" y="3465513"/>
          <p14:tracePt t="51146" x="4378325" y="3465513"/>
          <p14:tracePt t="51154" x="4354513" y="3465513"/>
          <p14:tracePt t="51162" x="4330700" y="3465513"/>
          <p14:tracePt t="51170" x="4305300" y="3465513"/>
          <p14:tracePt t="51178" x="4281488" y="3465513"/>
          <p14:tracePt t="51186" x="4265613" y="3465513"/>
          <p14:tracePt t="51194" x="4241800" y="3465513"/>
          <p14:tracePt t="51210" x="4225925" y="3465513"/>
          <p14:tracePt t="51218" x="4217988" y="3481388"/>
          <p14:tracePt t="51226" x="4200525" y="3481388"/>
          <p14:tracePt t="51242" x="4184650" y="3489325"/>
          <p14:tracePt t="51266" x="4176713" y="3505200"/>
          <p14:tracePt t="51282" x="4160838" y="3505200"/>
          <p14:tracePt t="51290" x="4152900" y="3521075"/>
          <p14:tracePt t="51297" x="4121150" y="3529013"/>
          <p14:tracePt t="51305" x="4111625" y="3546475"/>
          <p14:tracePt t="51313" x="4095750" y="3546475"/>
          <p14:tracePt t="51321" x="4087813" y="3554413"/>
          <p14:tracePt t="51329" x="4056063" y="3554413"/>
          <p14:tracePt t="51337" x="4056063" y="3570288"/>
          <p14:tracePt t="51345" x="4048125" y="3570288"/>
          <p14:tracePt t="51361" x="4032250" y="3570288"/>
          <p14:tracePt t="51401" x="4024313" y="3570288"/>
          <p14:tracePt t="51480" x="4024313" y="3554413"/>
          <p14:tracePt t="51528" x="4024313" y="3546475"/>
          <p14:tracePt t="51568" x="4024313" y="3529013"/>
          <p14:tracePt t="51663" x="4032250" y="3529013"/>
          <p14:tracePt t="51671" x="4048125" y="3529013"/>
          <p14:tracePt t="51679" x="4071938" y="3546475"/>
          <p14:tracePt t="51687" x="4087813" y="3546475"/>
          <p14:tracePt t="51695" x="4095750" y="3554413"/>
          <p14:tracePt t="51704" x="4121150" y="3570288"/>
          <p14:tracePt t="51719" x="4137025" y="3586163"/>
          <p14:tracePt t="51727" x="4152900" y="3586163"/>
          <p14:tracePt t="51735" x="4152900" y="3594100"/>
          <p14:tracePt t="51751" x="4152900" y="3609975"/>
          <p14:tracePt t="51759" x="4152900" y="3617913"/>
          <p14:tracePt t="51775" x="4137025" y="3617913"/>
          <p14:tracePt t="51784" x="4121150" y="3633788"/>
          <p14:tracePt t="51792" x="4095750" y="3633788"/>
          <p14:tracePt t="51800" x="4071938" y="3651250"/>
          <p14:tracePt t="51807" x="4048125" y="3651250"/>
          <p14:tracePt t="51815" x="4024313" y="3651250"/>
          <p14:tracePt t="51823" x="3998913" y="3651250"/>
          <p14:tracePt t="51830" x="3959225" y="3633788"/>
          <p14:tracePt t="51838" x="3935413" y="3609975"/>
          <p14:tracePt t="51846" x="3919538" y="3609975"/>
          <p14:tracePt t="51854" x="3902075" y="3586163"/>
          <p14:tracePt t="51862" x="3894138" y="3570288"/>
          <p14:tracePt t="51870" x="3878263" y="3546475"/>
          <p14:tracePt t="51878" x="3878263" y="3529013"/>
          <p14:tracePt t="51886" x="3878263" y="3521075"/>
          <p14:tracePt t="51894" x="3878263" y="3505200"/>
          <p14:tracePt t="51902" x="3878263" y="3489325"/>
          <p14:tracePt t="51910" x="3878263" y="3481388"/>
          <p14:tracePt t="51918" x="3894138" y="3465513"/>
          <p14:tracePt t="51926" x="3902075" y="3465513"/>
          <p14:tracePt t="51934" x="3935413" y="3457575"/>
          <p14:tracePt t="51942" x="3959225" y="3441700"/>
          <p14:tracePt t="51951" x="4024313" y="3416300"/>
          <p14:tracePt t="51959" x="4048125" y="3416300"/>
          <p14:tracePt t="51967" x="4087813" y="3400425"/>
          <p14:tracePt t="51975" x="4121150" y="3392488"/>
          <p14:tracePt t="51982" x="4160838" y="3376613"/>
          <p14:tracePt t="51990" x="4225925" y="3376613"/>
          <p14:tracePt t="51997" x="4265613" y="3376613"/>
          <p14:tracePt t="52005" x="4305300" y="3368675"/>
          <p14:tracePt t="52013" x="4354513" y="3368675"/>
          <p14:tracePt t="52021" x="4394200" y="3368675"/>
          <p14:tracePt t="52029" x="4459288" y="3368675"/>
          <p14:tracePt t="52037" x="4506913" y="3368675"/>
          <p14:tracePt t="52045" x="4548188" y="3368675"/>
          <p14:tracePt t="52053" x="4595813" y="3368675"/>
          <p14:tracePt t="52061" x="4652963" y="3376613"/>
          <p14:tracePt t="52069" x="4692650" y="3392488"/>
          <p14:tracePt t="52077" x="4725988" y="3400425"/>
          <p14:tracePt t="52085" x="4757738" y="3433763"/>
          <p14:tracePt t="52093" x="4789488" y="3441700"/>
          <p14:tracePt t="52101" x="4805363" y="3465513"/>
          <p14:tracePt t="52109" x="4846638" y="3489325"/>
          <p14:tracePt t="52125" x="4870450" y="3521075"/>
          <p14:tracePt t="52134" x="4878388" y="3529013"/>
          <p14:tracePt t="52140" x="4878388" y="3546475"/>
          <p14:tracePt t="52148" x="4894263" y="3570288"/>
          <p14:tracePt t="52156" x="4910138" y="3570288"/>
          <p14:tracePt t="52164" x="4910138" y="3586163"/>
          <p14:tracePt t="52188" x="4918075" y="3586163"/>
          <p14:tracePt t="52196" x="4918075" y="3594100"/>
          <p14:tracePt t="52267" x="4918075" y="3586163"/>
          <p14:tracePt t="52276" x="4935538" y="3586163"/>
          <p14:tracePt t="52284" x="4943475" y="3570288"/>
          <p14:tracePt t="52292" x="4959350" y="3570288"/>
          <p14:tracePt t="52300" x="4975225" y="3554413"/>
          <p14:tracePt t="52308" x="4999038" y="3546475"/>
          <p14:tracePt t="52316" x="5006975" y="3546475"/>
          <p14:tracePt t="52324" x="5048250" y="3529013"/>
          <p14:tracePt t="52331" x="5072063" y="3529013"/>
          <p14:tracePt t="52339" x="5087938" y="3529013"/>
          <p14:tracePt t="52347" x="5111750" y="3529013"/>
          <p14:tracePt t="52355" x="5137150" y="3529013"/>
          <p14:tracePt t="52363" x="5153025" y="3529013"/>
          <p14:tracePt t="52371" x="5160963" y="3529013"/>
          <p14:tracePt t="52379" x="5176838" y="3529013"/>
          <p14:tracePt t="52395" x="5192713" y="3529013"/>
          <p14:tracePt t="52618" x="5200650" y="3529013"/>
          <p14:tracePt t="52626" x="5241925" y="3529013"/>
          <p14:tracePt t="52634" x="5265738" y="3529013"/>
          <p14:tracePt t="52642" x="5305425" y="3529013"/>
          <p14:tracePt t="52650" x="5329238" y="3529013"/>
          <p14:tracePt t="52659" x="5370513" y="3529013"/>
          <p14:tracePt t="52666" x="5386388" y="3529013"/>
          <p14:tracePt t="52673" x="5410200" y="3529013"/>
          <p14:tracePt t="52681" x="5451475" y="3529013"/>
          <p14:tracePt t="52689" x="5475288" y="3529013"/>
          <p14:tracePt t="52697" x="5522913" y="3529013"/>
          <p14:tracePt t="52705" x="5548313" y="3521075"/>
          <p14:tracePt t="52713" x="5564188" y="3521075"/>
          <p14:tracePt t="52721" x="5588000" y="3521075"/>
          <p14:tracePt t="52729" x="5603875" y="3521075"/>
          <p14:tracePt t="52737" x="5611813" y="3521075"/>
          <p14:tracePt t="52745" x="5627688" y="3521075"/>
          <p14:tracePt t="52753" x="5635625" y="3521075"/>
          <p14:tracePt t="52761" x="5653088" y="3521075"/>
          <p14:tracePt t="52777" x="5668963" y="3521075"/>
          <p14:tracePt t="52785" x="5676900" y="3521075"/>
          <p14:tracePt t="52912" x="5676900" y="3505200"/>
          <p14:tracePt t="52952" x="5676900" y="3489325"/>
          <p14:tracePt t="52999" x="5668963" y="3489325"/>
          <p14:tracePt t="53031" x="5653088" y="3489325"/>
          <p14:tracePt t="53040" x="5635625" y="3489325"/>
          <p14:tracePt t="53048" x="5627688" y="3489325"/>
          <p14:tracePt t="53056" x="5611813" y="3489325"/>
          <p14:tracePt t="53064" x="5603875" y="3489325"/>
          <p14:tracePt t="53072" x="5572125" y="3489325"/>
          <p14:tracePt t="53087" x="5564188" y="3505200"/>
          <p14:tracePt t="53097" x="5548313" y="3505200"/>
          <p14:tracePt t="53104" x="5548313" y="3521075"/>
          <p14:tracePt t="53112" x="5540375" y="3521075"/>
          <p14:tracePt t="53175" x="5540375" y="3529013"/>
          <p14:tracePt t="53214" x="5548313" y="3529013"/>
          <p14:tracePt t="53222" x="5564188" y="3546475"/>
          <p14:tracePt t="53230" x="5572125" y="3546475"/>
          <p14:tracePt t="53238" x="5588000" y="3546475"/>
          <p14:tracePt t="53254" x="5603875" y="3546475"/>
          <p14:tracePt t="53263" x="5611813" y="3546475"/>
          <p14:tracePt t="53286" x="5627688" y="3546475"/>
          <p14:tracePt t="53397" x="5635625" y="3546475"/>
          <p14:tracePt t="53405" x="5635625" y="3529013"/>
          <p14:tracePt t="53413" x="5653088" y="3521075"/>
          <p14:tracePt t="53421" x="5668963" y="3521075"/>
          <p14:tracePt t="53429" x="5700713" y="3489325"/>
          <p14:tracePt t="53438" x="5765800" y="3465513"/>
          <p14:tracePt t="53446" x="5821363" y="3465513"/>
          <p14:tracePt t="53454" x="5870575" y="3441700"/>
          <p14:tracePt t="53461" x="5951538" y="3433763"/>
          <p14:tracePt t="53469" x="6015038" y="3433763"/>
          <p14:tracePt t="53477" x="6088063" y="3433763"/>
          <p14:tracePt t="53485" x="6111875" y="3433763"/>
          <p14:tracePt t="53493" x="6192838" y="3433763"/>
          <p14:tracePt t="53501" x="6232525" y="3433763"/>
          <p14:tracePt t="53509" x="6273800" y="3433763"/>
          <p14:tracePt t="53517" x="6297613" y="3433763"/>
          <p14:tracePt t="53525" x="6305550" y="3433763"/>
          <p14:tracePt t="53533" x="6321425" y="3433763"/>
          <p14:tracePt t="53556" x="6329363" y="3433763"/>
          <p14:tracePt t="53795" x="6345238" y="3433763"/>
          <p14:tracePt t="53804" x="6362700" y="3433763"/>
          <p14:tracePt t="53811" x="6370638" y="3433763"/>
          <p14:tracePt t="53827" x="6386513" y="3433763"/>
          <p14:tracePt t="53835" x="6394450" y="3433763"/>
          <p14:tracePt t="53851" x="6410325" y="3433763"/>
          <p14:tracePt t="53859" x="6426200" y="3433763"/>
          <p14:tracePt t="53875" x="6434138" y="3433763"/>
          <p14:tracePt t="53891" x="6450013" y="3433763"/>
          <p14:tracePt t="53914" x="6459538" y="3433763"/>
          <p14:tracePt t="54002" x="6450013" y="3433763"/>
          <p14:tracePt t="54010" x="6434138" y="3433763"/>
          <p14:tracePt t="54018" x="6426200" y="3433763"/>
          <p14:tracePt t="54026" x="6410325" y="3433763"/>
          <p14:tracePt t="54042" x="6394450" y="3433763"/>
          <p14:tracePt t="54050" x="6386513" y="3433763"/>
          <p14:tracePt t="54066" x="6370638" y="3433763"/>
          <p14:tracePt t="54081" x="6362700" y="3433763"/>
          <p14:tracePt t="54105" x="6345238" y="3433763"/>
          <p14:tracePt t="54121" x="6329363" y="3433763"/>
          <p14:tracePt t="54129" x="6305550" y="3433763"/>
          <p14:tracePt t="54137" x="6297613" y="3433763"/>
          <p14:tracePt t="54145" x="6281738" y="3433763"/>
          <p14:tracePt t="54153" x="6240463" y="3433763"/>
          <p14:tracePt t="54161" x="6216650" y="3433763"/>
          <p14:tracePt t="54169" x="6192838" y="3433763"/>
          <p14:tracePt t="54177" x="6153150" y="3433763"/>
          <p14:tracePt t="54185" x="6127750" y="3433763"/>
          <p14:tracePt t="54193" x="6088063" y="3433763"/>
          <p14:tracePt t="54201" x="6048375" y="3433763"/>
          <p14:tracePt t="54209" x="6022975" y="3433763"/>
          <p14:tracePt t="54217" x="6015038" y="3433763"/>
          <p14:tracePt t="54225" x="5983288" y="3433763"/>
          <p14:tracePt t="54234" x="5975350" y="3433763"/>
          <p14:tracePt t="54242" x="5959475" y="3433763"/>
          <p14:tracePt t="54249" x="5951538" y="3433763"/>
          <p14:tracePt t="54280" x="5951538" y="3441700"/>
          <p14:tracePt t="54376" x="5951538" y="3457575"/>
          <p14:tracePt t="54511" x="5951538" y="3465513"/>
          <p14:tracePt t="54519" x="5934075" y="3465513"/>
          <p14:tracePt t="54535" x="5918200" y="3481388"/>
          <p14:tracePt t="54567" x="5910263" y="3481388"/>
          <p14:tracePt t="54598" x="5894388" y="3481388"/>
          <p14:tracePt t="54813" x="5894388" y="3457575"/>
          <p14:tracePt t="54821" x="5894388" y="3441700"/>
          <p14:tracePt t="54829" x="5894388" y="3400425"/>
          <p14:tracePt t="54837" x="5894388" y="3392488"/>
          <p14:tracePt t="54845" x="5894388" y="3376613"/>
          <p14:tracePt t="54853" x="5894388" y="3352800"/>
          <p14:tracePt t="54861" x="5894388" y="3328988"/>
          <p14:tracePt t="54869" x="5894388" y="3311525"/>
          <p14:tracePt t="54877" x="5894388" y="3303588"/>
          <p14:tracePt t="54885" x="5894388" y="3287713"/>
          <p14:tracePt t="54893" x="5894388" y="3271838"/>
          <p14:tracePt t="54909" x="5918200" y="3271838"/>
          <p14:tracePt t="54917" x="5959475" y="3248025"/>
          <p14:tracePt t="54925" x="5983288" y="3248025"/>
          <p14:tracePt t="54934" x="6038850" y="3248025"/>
          <p14:tracePt t="54942" x="6111875" y="3248025"/>
          <p14:tracePt t="54950" x="6176963" y="3248025"/>
          <p14:tracePt t="54957" x="6257925" y="3248025"/>
          <p14:tracePt t="54965" x="6305550" y="3248025"/>
          <p14:tracePt t="54973" x="6386513" y="3248025"/>
          <p14:tracePt t="54980" x="6499225" y="3248025"/>
          <p14:tracePt t="54988" x="6538913" y="3248025"/>
          <p14:tracePt t="54996" x="6619875" y="3248025"/>
          <p14:tracePt t="55004" x="6677025" y="3263900"/>
          <p14:tracePt t="55012" x="6716713" y="3271838"/>
          <p14:tracePt t="55020" x="6781800" y="3287713"/>
          <p14:tracePt t="55028" x="6805613" y="3311525"/>
          <p14:tracePt t="55036" x="6837363" y="3328988"/>
          <p14:tracePt t="55044" x="6870700" y="3336925"/>
          <p14:tracePt t="55060" x="6886575" y="3352800"/>
          <p14:tracePt t="55076" x="6902450" y="3352800"/>
          <p14:tracePt t="55084" x="6902450" y="3368675"/>
          <p14:tracePt t="55108" x="6902450" y="3376613"/>
          <p14:tracePt t="55155" x="6902450" y="3392488"/>
          <p14:tracePt t="55259" x="6902450" y="3400425"/>
          <p14:tracePt t="55299" x="6910388" y="3400425"/>
          <p14:tracePt t="55307" x="6926263" y="3400425"/>
          <p14:tracePt t="55314" x="6934200" y="3400425"/>
          <p14:tracePt t="55322" x="6975475" y="3400425"/>
          <p14:tracePt t="55330" x="7015163" y="3400425"/>
          <p14:tracePt t="55338" x="7038975" y="3400425"/>
          <p14:tracePt t="55346" x="7080250" y="3400425"/>
          <p14:tracePt t="55355" x="7119938" y="3400425"/>
          <p14:tracePt t="55362" x="7151688" y="3400425"/>
          <p14:tracePt t="55370" x="7208838" y="3400425"/>
          <p14:tracePt t="55378" x="7232650" y="3400425"/>
          <p14:tracePt t="55386" x="7273925" y="3400425"/>
          <p14:tracePt t="55394" x="7313613" y="3400425"/>
          <p14:tracePt t="55402" x="7337425" y="3400425"/>
          <p14:tracePt t="55410" x="7378700" y="3400425"/>
          <p14:tracePt t="55418" x="7410450" y="3400425"/>
          <p14:tracePt t="55426" x="7426325" y="3400425"/>
          <p14:tracePt t="55434" x="7450138" y="3400425"/>
          <p14:tracePt t="55442" x="7466013" y="3400425"/>
          <p14:tracePt t="55451" x="7475538" y="3400425"/>
          <p14:tracePt t="55466" x="7491413" y="3400425"/>
          <p14:tracePt t="55641" x="7499350" y="3400425"/>
          <p14:tracePt t="55650" x="7539038" y="3400425"/>
          <p14:tracePt t="55657" x="7596188" y="3400425"/>
          <p14:tracePt t="55665" x="7627938" y="3400425"/>
          <p14:tracePt t="55672" x="7693025" y="3416300"/>
          <p14:tracePt t="55681" x="7756525" y="3433763"/>
          <p14:tracePt t="55688" x="7813675" y="3441700"/>
          <p14:tracePt t="55696" x="7878763" y="3457575"/>
          <p14:tracePt t="55704" x="7950200" y="3465513"/>
          <p14:tracePt t="55712" x="8007350" y="3489325"/>
          <p14:tracePt t="55720" x="8039100" y="3489325"/>
          <p14:tracePt t="55728" x="8080375" y="3521075"/>
          <p14:tracePt t="55736" x="8135938" y="3521075"/>
          <p14:tracePt t="55744" x="8159750" y="3529013"/>
          <p14:tracePt t="55752" x="8185150" y="3529013"/>
          <p14:tracePt t="55760" x="8193088" y="3546475"/>
          <p14:tracePt t="55768" x="8224838" y="3546475"/>
          <p14:tracePt t="55776" x="8232775" y="3554413"/>
          <p14:tracePt t="55784" x="8248650" y="3554413"/>
          <p14:tracePt t="55800" x="8256588" y="3554413"/>
          <p14:tracePt t="55817" x="8256588" y="3570288"/>
          <p14:tracePt t="55871" x="8248650" y="3570288"/>
          <p14:tracePt t="55879" x="8224838" y="3570288"/>
          <p14:tracePt t="55887" x="8167688" y="3570288"/>
          <p14:tracePt t="55895" x="8080375" y="3570288"/>
          <p14:tracePt t="55903" x="7991475" y="3570288"/>
          <p14:tracePt t="55911" x="7902575" y="3570288"/>
          <p14:tracePt t="55920" x="7861300" y="3570288"/>
          <p14:tracePt t="55928" x="7789863" y="3570288"/>
          <p14:tracePt t="55935" x="7732713" y="3570288"/>
          <p14:tracePt t="55943" x="7685088" y="3570288"/>
          <p14:tracePt t="55951" x="7643813" y="3554413"/>
          <p14:tracePt t="55959" x="7620000" y="3546475"/>
          <p14:tracePt t="55967" x="7604125" y="3546475"/>
          <p14:tracePt t="55975" x="7580313" y="3529013"/>
          <p14:tracePt t="55991" x="7562850" y="3529013"/>
          <p14:tracePt t="56000" x="7554913" y="3521075"/>
          <p14:tracePt t="56015" x="7539038" y="3521075"/>
          <p14:tracePt t="56031" x="7539038" y="3505200"/>
          <p14:tracePt t="56039" x="7531100" y="3505200"/>
          <p14:tracePt t="56135" x="7515225" y="3505200"/>
          <p14:tracePt t="56174" x="7499350" y="3505200"/>
          <p14:tracePt t="56190" x="7491413" y="3505200"/>
          <p14:tracePt t="56198" x="7475538" y="3505200"/>
          <p14:tracePt t="56214" x="7466013" y="3505200"/>
          <p14:tracePt t="56230" x="7466013" y="3521075"/>
          <p14:tracePt t="56253" x="7466013" y="3529013"/>
          <p14:tracePt t="56293" x="7466013" y="3546475"/>
          <p14:tracePt t="56349" x="7450138" y="3546475"/>
          <p14:tracePt t="56509" x="7450138" y="3529013"/>
          <p14:tracePt t="56532" x="7450138" y="3521075"/>
          <p14:tracePt t="56572" x="7450138" y="3505200"/>
          <p14:tracePt t="56580" x="7466013" y="3505200"/>
          <p14:tracePt t="56588" x="7491413" y="3489325"/>
          <p14:tracePt t="56596" x="7554913" y="3489325"/>
          <p14:tracePt t="56604" x="7596188" y="3481388"/>
          <p14:tracePt t="56611" x="7643813" y="3465513"/>
          <p14:tracePt t="56619" x="7724775" y="3457575"/>
          <p14:tracePt t="56627" x="7813675" y="3457575"/>
          <p14:tracePt t="56635" x="7902575" y="3457575"/>
          <p14:tracePt t="56643" x="7991475" y="3441700"/>
          <p14:tracePt t="56651" x="8031163" y="3441700"/>
          <p14:tracePt t="56659" x="8120063" y="3441700"/>
          <p14:tracePt t="56667" x="8193088" y="3441700"/>
          <p14:tracePt t="56675" x="8248650" y="3441700"/>
          <p14:tracePt t="56684" x="8313738" y="3441700"/>
          <p14:tracePt t="56692" x="8353425" y="3441700"/>
          <p14:tracePt t="56700" x="8386763" y="3441700"/>
          <p14:tracePt t="56707" x="8426450" y="3441700"/>
          <p14:tracePt t="56715" x="8450263" y="3441700"/>
          <p14:tracePt t="56723" x="8491538" y="3465513"/>
          <p14:tracePt t="56731" x="8531225" y="3481388"/>
          <p14:tracePt t="56739" x="8555038" y="3505200"/>
          <p14:tracePt t="56747" x="8578850" y="3529013"/>
          <p14:tracePt t="56755" x="8620125" y="3554413"/>
          <p14:tracePt t="56762" x="8620125" y="3570288"/>
          <p14:tracePt t="56770" x="8643938" y="3570288"/>
          <p14:tracePt t="56778" x="8659813" y="3586163"/>
          <p14:tracePt t="56786" x="8659813" y="3594100"/>
          <p14:tracePt t="56810" x="8667750" y="3594100"/>
          <p14:tracePt t="56859" x="8683625" y="3594100"/>
          <p14:tracePt t="56889" x="8701088" y="3594100"/>
          <p14:tracePt t="56898" x="8709025" y="3586163"/>
          <p14:tracePt t="56906" x="8724900" y="3570288"/>
          <p14:tracePt t="56921" x="8732838" y="3554413"/>
          <p14:tracePt t="56945" x="8748713" y="3554413"/>
          <p14:tracePt t="57025" x="8732838" y="3554413"/>
          <p14:tracePt t="57034" x="8724900" y="3554413"/>
          <p14:tracePt t="57042" x="8701088" y="3554413"/>
          <p14:tracePt t="57050" x="8659813" y="3546475"/>
          <p14:tracePt t="57057" x="8636000" y="3546475"/>
          <p14:tracePt t="57065" x="8596313" y="3546475"/>
          <p14:tracePt t="57073" x="8555038" y="3546475"/>
          <p14:tracePt t="57081" x="8531225" y="3529013"/>
          <p14:tracePt t="57088" x="8491538" y="3529013"/>
          <p14:tracePt t="57096" x="8442325" y="3529013"/>
          <p14:tracePt t="57105" x="8418513" y="3521075"/>
          <p14:tracePt t="57113" x="8386763" y="3505200"/>
          <p14:tracePt t="57120" x="8361363" y="3505200"/>
          <p14:tracePt t="57128" x="8353425" y="3505200"/>
          <p14:tracePt t="57136" x="8337550" y="3505200"/>
          <p14:tracePt t="57144" x="8321675" y="3505200"/>
          <p14:tracePt t="57160" x="8313738" y="3505200"/>
          <p14:tracePt t="57232" x="8321675" y="3505200"/>
          <p14:tracePt t="57240" x="8353425" y="3505200"/>
          <p14:tracePt t="57248" x="8402638" y="3505200"/>
          <p14:tracePt t="57256" x="8442325" y="3505200"/>
          <p14:tracePt t="57264" x="8515350" y="3505200"/>
          <p14:tracePt t="57272" x="8570913" y="3505200"/>
          <p14:tracePt t="57279" x="8604250" y="3505200"/>
          <p14:tracePt t="57287" x="8659813" y="3505200"/>
          <p14:tracePt t="57295" x="8724900" y="3505200"/>
          <p14:tracePt t="57303" x="8772525" y="3505200"/>
          <p14:tracePt t="57312" x="8813800" y="3505200"/>
          <p14:tracePt t="57319" x="8837613" y="3505200"/>
          <p14:tracePt t="57327" x="8861425" y="3505200"/>
          <p14:tracePt t="57336" x="8894763" y="3505200"/>
          <p14:tracePt t="57343" x="8902700" y="3505200"/>
          <p14:tracePt t="57351" x="8918575" y="3505200"/>
          <p14:tracePt t="57359" x="8926513" y="3505200"/>
          <p14:tracePt t="57375" x="8942388" y="3505200"/>
          <p14:tracePt t="57384" x="8950325" y="3505200"/>
          <p14:tracePt t="57392" x="8966200" y="3505200"/>
          <p14:tracePt t="57407" x="8982075" y="3505200"/>
          <p14:tracePt t="57415" x="8990013" y="3505200"/>
          <p14:tracePt t="57423" x="9007475" y="3505200"/>
          <p14:tracePt t="57439" x="9015413" y="3505200"/>
          <p14:tracePt t="57447" x="9031288" y="3505200"/>
          <p14:tracePt t="57455" x="9047163" y="3505200"/>
          <p14:tracePt t="57462" x="9047163" y="3489325"/>
          <p14:tracePt t="57478" x="9055100" y="3489325"/>
          <p14:tracePt t="57559" x="9055100" y="3481388"/>
          <p14:tracePt t="57645" x="9096375" y="3481388"/>
          <p14:tracePt t="57655" x="9136063" y="3481388"/>
          <p14:tracePt t="57662" x="9175750" y="3489325"/>
          <p14:tracePt t="57669" x="9224963" y="3505200"/>
          <p14:tracePt t="57677" x="9305925" y="3505200"/>
          <p14:tracePt t="57685" x="9361488" y="3521075"/>
          <p14:tracePt t="57693" x="9466263" y="3529013"/>
          <p14:tracePt t="57701" x="9531350" y="3529013"/>
          <p14:tracePt t="57709" x="9620250" y="3529013"/>
          <p14:tracePt t="57717" x="9717088" y="3529013"/>
          <p14:tracePt t="57725" x="9805988" y="3529013"/>
          <p14:tracePt t="57734" x="9901238" y="3529013"/>
          <p14:tracePt t="57742" x="9998075" y="3529013"/>
          <p14:tracePt t="57750" x="10086975" y="3529013"/>
          <p14:tracePt t="57757" x="10175875" y="3529013"/>
          <p14:tracePt t="57765" x="10217150" y="3529013"/>
          <p14:tracePt t="57773" x="10288588" y="3529013"/>
          <p14:tracePt t="57781" x="10353675" y="3529013"/>
          <p14:tracePt t="57789" x="10393363" y="3529013"/>
          <p14:tracePt t="57797" x="10442575" y="3529013"/>
          <p14:tracePt t="57805" x="10458450" y="3529013"/>
          <p14:tracePt t="57813" x="10474325" y="3529013"/>
          <p14:tracePt t="57821" x="10482263" y="3521075"/>
          <p14:tracePt t="57829" x="10498138" y="3521075"/>
          <p14:tracePt t="57852" x="10506075" y="3521075"/>
          <p14:tracePt t="58354" x="10498138" y="3521075"/>
          <p14:tracePt t="58361" x="10304463" y="3521075"/>
          <p14:tracePt t="58369" x="9982200" y="3546475"/>
          <p14:tracePt t="58377" x="9620250" y="3633788"/>
          <p14:tracePt t="58385" x="9248775" y="3714750"/>
          <p14:tracePt t="58393" x="8491538" y="3868738"/>
          <p14:tracePt t="58401" x="7604125" y="4029075"/>
          <p14:tracePt t="58409" x="6716713" y="4198938"/>
          <p14:tracePt t="58417" x="5765800" y="4327525"/>
          <p14:tracePt t="58425" x="4805363" y="4432300"/>
          <p14:tracePt t="58434" x="3854450" y="4537075"/>
          <p14:tracePt t="58442" x="2773363" y="4649788"/>
          <p14:tracePt t="58450" x="2362200" y="4689475"/>
          <p14:tracePt t="58458" x="1476375" y="4786313"/>
          <p14:tracePt t="58465" x="822325" y="4908550"/>
          <p14:tracePt t="58473" x="604838" y="4932363"/>
          <p14:tracePt t="58481" x="492125" y="4948238"/>
          <p14:tracePt t="58489" x="201613" y="5013325"/>
          <p14:tracePt t="58497" x="15875" y="5021263"/>
          <p14:tracePt t="58828" x="128588" y="4956175"/>
          <p14:tracePt t="58842" x="258763" y="4891088"/>
          <p14:tracePt t="58843" x="427038" y="4851400"/>
          <p14:tracePt t="58847" x="588963" y="4786313"/>
          <p14:tracePt t="58855" x="741363" y="4754563"/>
          <p14:tracePt t="58863" x="911225" y="4689475"/>
          <p14:tracePt t="58871" x="1039813" y="4649788"/>
          <p14:tracePt t="58879" x="1185863" y="4610100"/>
          <p14:tracePt t="58887" x="1217613" y="4602163"/>
          <p14:tracePt t="58895" x="1314450" y="4584700"/>
          <p14:tracePt t="58903" x="1370013" y="4560888"/>
          <p14:tracePt t="58911" x="1427163" y="4545013"/>
          <p14:tracePt t="58918" x="1450975" y="4537075"/>
          <p14:tracePt t="58926" x="1466850" y="4521200"/>
          <p14:tracePt t="58935" x="1492250" y="4521200"/>
          <p14:tracePt t="58942" x="1500188" y="4505325"/>
          <p14:tracePt t="58958" x="1516063" y="4497388"/>
          <p14:tracePt t="58990" x="1516063" y="4479925"/>
          <p14:tracePt t="58998" x="1531938" y="4471988"/>
          <p14:tracePt t="59006" x="1531938" y="4440238"/>
          <p14:tracePt t="59014" x="1531938" y="4416425"/>
          <p14:tracePt t="59022" x="1539875" y="4392613"/>
          <p14:tracePt t="59030" x="1539875" y="4351338"/>
          <p14:tracePt t="59038" x="1555750" y="4311650"/>
          <p14:tracePt t="59046" x="1563688" y="4287838"/>
          <p14:tracePt t="59054" x="1563688" y="4238625"/>
          <p14:tracePt t="59062" x="1581150" y="4214813"/>
          <p14:tracePt t="59070" x="1581150" y="4191000"/>
          <p14:tracePt t="59077" x="1597025" y="4157663"/>
          <p14:tracePt t="59085" x="1604963" y="4133850"/>
          <p14:tracePt t="59101" x="1620838" y="4125913"/>
          <p14:tracePt t="59117" x="1628775" y="4110038"/>
          <p14:tracePt t="59133" x="1644650" y="4110038"/>
          <p14:tracePt t="59142" x="1660525" y="4110038"/>
          <p14:tracePt t="59157" x="1668463" y="4110038"/>
          <p14:tracePt t="59165" x="1685925" y="4110038"/>
          <p14:tracePt t="59189" x="1693863" y="4110038"/>
          <p14:tracePt t="59205" x="1709738" y="4110038"/>
          <p14:tracePt t="59221" x="1717675" y="4110038"/>
          <p14:tracePt t="59236" x="1733550" y="4110038"/>
          <p14:tracePt t="59252" x="1749425" y="4110038"/>
          <p14:tracePt t="59268" x="1757363" y="4110038"/>
          <p14:tracePt t="59276" x="1773238" y="4110038"/>
          <p14:tracePt t="59284" x="1782763" y="4125913"/>
          <p14:tracePt t="59292" x="1798638" y="4125913"/>
          <p14:tracePt t="59300" x="1814513" y="4125913"/>
          <p14:tracePt t="59309" x="1822450" y="4133850"/>
          <p14:tracePt t="59317" x="1838325" y="4133850"/>
          <p14:tracePt t="59325" x="1846263" y="4133850"/>
          <p14:tracePt t="59333" x="1878013" y="4133850"/>
          <p14:tracePt t="59340" x="1903413" y="4133850"/>
          <p14:tracePt t="59348" x="1911350" y="4133850"/>
          <p14:tracePt t="59356" x="1943100" y="4133850"/>
          <p14:tracePt t="59364" x="1966913" y="4149725"/>
          <p14:tracePt t="59372" x="2008188" y="4149725"/>
          <p14:tracePt t="59380" x="2055813" y="4149725"/>
          <p14:tracePt t="59976" x="2120900" y="4149725"/>
          <p14:tracePt t="59984" x="2168525" y="4157663"/>
          <p14:tracePt t="59992" x="2225675" y="4157663"/>
          <p14:tracePt t="60005" x="2273300" y="4175125"/>
          <p14:tracePt t="60012" x="2322513" y="4175125"/>
          <p14:tracePt t="60017" x="2362200" y="4175125"/>
          <p14:tracePt t="60025" x="2403475" y="4175125"/>
          <p14:tracePt t="60033" x="2443163" y="4157663"/>
          <p14:tracePt t="60040" x="2474913" y="4133850"/>
          <p14:tracePt t="60048" x="2492375" y="4125913"/>
          <p14:tracePt t="60056" x="2532063" y="4094163"/>
          <p14:tracePt t="60064" x="2555875" y="4070350"/>
          <p14:tracePt t="60072" x="2579688" y="4060825"/>
          <p14:tracePt t="60080" x="2579688" y="4044950"/>
          <p14:tracePt t="60088" x="2597150" y="4029075"/>
          <p14:tracePt t="60096" x="2605088" y="4021138"/>
          <p14:tracePt t="60112" x="2605088" y="4005263"/>
          <p14:tracePt t="60127" x="2605088" y="3997325"/>
          <p14:tracePt t="60135" x="2597150" y="3981450"/>
          <p14:tracePt t="60143" x="2579688" y="3965575"/>
          <p14:tracePt t="60151" x="2555875" y="3957638"/>
          <p14:tracePt t="60159" x="2540000" y="3940175"/>
          <p14:tracePt t="60167" x="2532063" y="3932238"/>
          <p14:tracePt t="60180" x="2516188" y="3916363"/>
          <p14:tracePt t="60184" x="2492375" y="3916363"/>
          <p14:tracePt t="60192" x="2474913" y="3916363"/>
          <p14:tracePt t="60208" x="2451100" y="3916363"/>
          <p14:tracePt t="60223" x="2443163" y="3916363"/>
          <p14:tracePt t="60231" x="2419350" y="3916363"/>
          <p14:tracePt t="60247" x="2403475" y="3916363"/>
          <p14:tracePt t="60255" x="2386013" y="3916363"/>
          <p14:tracePt t="60263" x="2378075" y="3932238"/>
          <p14:tracePt t="60278" x="2362200" y="3940175"/>
          <p14:tracePt t="60287" x="2354263" y="3957638"/>
          <p14:tracePt t="60295" x="2338388" y="3957638"/>
          <p14:tracePt t="60302" x="2322513" y="3981450"/>
          <p14:tracePt t="60310" x="2314575" y="3997325"/>
          <p14:tracePt t="60318" x="2298700" y="4005263"/>
          <p14:tracePt t="60326" x="2273300" y="4029075"/>
          <p14:tracePt t="60342" x="2257425" y="4060825"/>
          <p14:tracePt t="60350" x="2249488" y="4070350"/>
          <p14:tracePt t="60374" x="2233613" y="4070350"/>
          <p14:tracePt t="60382" x="2233613" y="4086225"/>
          <p14:tracePt t="60971" x="2249488" y="4086225"/>
          <p14:tracePt t="60979" x="2273300" y="4070350"/>
          <p14:tracePt t="60987" x="2298700" y="4070350"/>
          <p14:tracePt t="60996" x="2314575" y="4060825"/>
          <p14:tracePt t="61003" x="2338388" y="4060825"/>
          <p14:tracePt t="61011" x="2362200" y="4060825"/>
          <p14:tracePt t="61018" x="2386013" y="4060825"/>
          <p14:tracePt t="61026" x="2419350" y="4060825"/>
          <p14:tracePt t="61034" x="2443163" y="4060825"/>
          <p14:tracePt t="61043" x="2474913" y="4060825"/>
          <p14:tracePt t="61050" x="2508250" y="4060825"/>
          <p14:tracePt t="61059" x="2532063" y="4060825"/>
          <p14:tracePt t="61067" x="2540000" y="4060825"/>
          <p14:tracePt t="61075" x="2555875" y="4060825"/>
          <p14:tracePt t="61084" x="2571750" y="4060825"/>
          <p14:tracePt t="61106" x="2579688" y="4060825"/>
          <p14:tracePt t="61131" x="2579688" y="4044950"/>
          <p14:tracePt t="61154" x="2579688" y="4029075"/>
          <p14:tracePt t="61162" x="2571750" y="4021138"/>
          <p14:tracePt t="61170" x="2532063" y="3997325"/>
          <p14:tracePt t="61178" x="2516188" y="3981450"/>
          <p14:tracePt t="61189" x="2492375" y="3965575"/>
          <p14:tracePt t="61194" x="2466975" y="3940175"/>
          <p14:tracePt t="61202" x="2427288" y="3932238"/>
          <p14:tracePt t="61210" x="2403475" y="3916363"/>
          <p14:tracePt t="61218" x="2378075" y="3900488"/>
          <p14:tracePt t="61234" x="2354263" y="3892550"/>
          <p14:tracePt t="61250" x="2338388" y="3892550"/>
          <p14:tracePt t="61266" x="2322513" y="3892550"/>
          <p14:tracePt t="61273" x="2314575" y="3892550"/>
          <p14:tracePt t="61281" x="2298700" y="3892550"/>
          <p14:tracePt t="61289" x="2273300" y="3892550"/>
          <p14:tracePt t="61297" x="2249488" y="3892550"/>
          <p14:tracePt t="61305" x="2233613" y="3892550"/>
          <p14:tracePt t="61313" x="2193925" y="3892550"/>
          <p14:tracePt t="61321" x="2168525" y="3892550"/>
          <p14:tracePt t="61329" x="2160588" y="3900488"/>
          <p14:tracePt t="61337" x="2144713" y="3900488"/>
          <p14:tracePt t="61345" x="2120900" y="3916363"/>
          <p14:tracePt t="61353" x="2105025" y="3916363"/>
          <p14:tracePt t="61377" x="2105025" y="3932238"/>
          <p14:tracePt t="61424" x="2105025" y="3940175"/>
          <p14:tracePt t="61472" x="2105025" y="3957638"/>
          <p14:tracePt t="61480" x="2120900" y="3957638"/>
          <p14:tracePt t="61488" x="2128838" y="3965575"/>
          <p14:tracePt t="61496" x="2160588" y="3965575"/>
          <p14:tracePt t="61504" x="2185988" y="3997325"/>
          <p14:tracePt t="61512" x="2225675" y="4005263"/>
          <p14:tracePt t="61520" x="2249488" y="4021138"/>
          <p14:tracePt t="61528" x="2290763" y="4029075"/>
          <p14:tracePt t="61536" x="2322513" y="4044950"/>
          <p14:tracePt t="61544" x="2354263" y="4044950"/>
          <p14:tracePt t="61552" x="2378075" y="4060825"/>
          <p14:tracePt t="61560" x="2386013" y="4060825"/>
          <p14:tracePt t="61568" x="2419350" y="4070350"/>
          <p14:tracePt t="61576" x="2451100" y="4070350"/>
          <p14:tracePt t="61584" x="2474913" y="4070350"/>
          <p14:tracePt t="61592" x="2516188" y="4070350"/>
          <p14:tracePt t="61600" x="2540000" y="4070350"/>
          <p14:tracePt t="61609" x="2571750" y="4070350"/>
          <p14:tracePt t="61615" x="2605088" y="4070350"/>
          <p14:tracePt t="61623" x="2644775" y="4070350"/>
          <p14:tracePt t="61631" x="2668588" y="4070350"/>
          <p14:tracePt t="61639" x="2684463" y="4070350"/>
          <p14:tracePt t="61647" x="2709863" y="4060825"/>
          <p14:tracePt t="61655" x="2749550" y="4060825"/>
          <p14:tracePt t="61663" x="2765425" y="4060825"/>
          <p14:tracePt t="61671" x="2789238" y="4044950"/>
          <p14:tracePt t="61679" x="2814638" y="4029075"/>
          <p14:tracePt t="61687" x="2854325" y="4021138"/>
          <p14:tracePt t="61695" x="2862263" y="4021138"/>
          <p14:tracePt t="61703" x="2886075" y="4005263"/>
          <p14:tracePt t="61711" x="2903538" y="4005263"/>
          <p14:tracePt t="61718" x="2919413" y="4005263"/>
          <p14:tracePt t="61727" x="2927350" y="3997325"/>
          <p14:tracePt t="61742" x="2943225" y="3997325"/>
          <p14:tracePt t="61782" x="2943225" y="3981450"/>
          <p14:tracePt t="61854" x="2951163" y="3981450"/>
          <p14:tracePt t="61878" x="2982913" y="3981450"/>
          <p14:tracePt t="61894" x="3008313" y="3981450"/>
          <p14:tracePt t="61901" x="3016250" y="3981450"/>
          <p14:tracePt t="61909" x="3032125" y="3981450"/>
          <p14:tracePt t="61918" x="3055938" y="3981450"/>
          <p14:tracePt t="61926" x="3071813" y="3981450"/>
          <p14:tracePt t="61934" x="3079750" y="3981450"/>
          <p14:tracePt t="61942" x="3095625" y="3981450"/>
          <p14:tracePt t="61965" x="3113088" y="3981450"/>
          <p14:tracePt t="62355" x="3121025" y="3981450"/>
          <p14:tracePt t="62363" x="3160713" y="3981450"/>
          <p14:tracePt t="62371" x="3209925" y="3997325"/>
          <p14:tracePt t="62379" x="3241675" y="4005263"/>
          <p14:tracePt t="62387" x="3273425" y="4021138"/>
          <p14:tracePt t="62395" x="3314700" y="4029075"/>
          <p14:tracePt t="62403" x="3354388" y="4044950"/>
          <p14:tracePt t="62411" x="3394075" y="4060825"/>
          <p14:tracePt t="62419" x="3419475" y="4060825"/>
          <p14:tracePt t="62427" x="3427413" y="4070350"/>
          <p14:tracePt t="62434" x="3459163" y="4070350"/>
          <p14:tracePt t="62443" x="3459163" y="4086225"/>
          <p14:tracePt t="62450" x="3467100" y="4086225"/>
          <p14:tracePt t="62466" x="3482975" y="4086225"/>
          <p14:tracePt t="62514" x="3482975" y="4070350"/>
          <p14:tracePt t="62522" x="3467100" y="4044950"/>
          <p14:tracePt t="62530" x="3443288" y="4021138"/>
          <p14:tracePt t="62538" x="3427413" y="3997325"/>
          <p14:tracePt t="62546" x="3402013" y="3981450"/>
          <p14:tracePt t="62554" x="3378200" y="3957638"/>
          <p14:tracePt t="62562" x="3378200" y="3940175"/>
          <p14:tracePt t="62570" x="3354388" y="3940175"/>
          <p14:tracePt t="62580" x="3338513" y="3940175"/>
          <p14:tracePt t="62586" x="3338513" y="3932238"/>
          <p14:tracePt t="62594" x="3314700" y="3932238"/>
          <p14:tracePt t="62610" x="3289300" y="3932238"/>
          <p14:tracePt t="62618" x="3273425" y="3932238"/>
          <p14:tracePt t="62626" x="3265488" y="3932238"/>
          <p14:tracePt t="62634" x="3249613" y="3932238"/>
          <p14:tracePt t="62642" x="3225800" y="3940175"/>
          <p14:tracePt t="62650" x="3209925" y="3940175"/>
          <p14:tracePt t="62659" x="3184525" y="3957638"/>
          <p14:tracePt t="62669" x="3176588" y="3965575"/>
          <p14:tracePt t="62681" x="3160713" y="3965575"/>
          <p14:tracePt t="62683" x="3136900" y="3997325"/>
          <p14:tracePt t="62690" x="3113088" y="3997325"/>
          <p14:tracePt t="62697" x="3095625" y="4005263"/>
          <p14:tracePt t="62705" x="3071813" y="4021138"/>
          <p14:tracePt t="62721" x="3055938" y="4029075"/>
          <p14:tracePt t="62729" x="3048000" y="4029075"/>
          <p14:tracePt t="62745" x="3048000" y="4044950"/>
          <p14:tracePt t="62753" x="3032125" y="4044950"/>
          <p14:tracePt t="62825" x="3048000" y="4044950"/>
          <p14:tracePt t="62833" x="3055938" y="4044950"/>
          <p14:tracePt t="62842" x="3071813" y="4044950"/>
          <p14:tracePt t="62848" x="3079750" y="4044950"/>
          <p14:tracePt t="62857" x="3113088" y="4044950"/>
          <p14:tracePt t="62864" x="3121025" y="4044950"/>
          <p14:tracePt t="62872" x="3136900" y="4044950"/>
          <p14:tracePt t="62880" x="3144838" y="4044950"/>
          <p14:tracePt t="62888" x="3160713" y="4044950"/>
          <p14:tracePt t="62896" x="3176588" y="4044950"/>
          <p14:tracePt t="62912" x="3184525" y="4044950"/>
          <p14:tracePt t="62920" x="3201988" y="4044950"/>
          <p14:tracePt t="62936" x="3201988" y="4029075"/>
          <p14:tracePt t="62944" x="3209925" y="4029075"/>
          <p14:tracePt t="62952" x="3209925" y="4021138"/>
          <p14:tracePt t="62960" x="3209925" y="4005263"/>
          <p14:tracePt t="62968" x="3209925" y="3981450"/>
          <p14:tracePt t="62976" x="3209925" y="3965575"/>
          <p14:tracePt t="62984" x="3209925" y="3957638"/>
          <p14:tracePt t="62992" x="3209925" y="3940175"/>
          <p14:tracePt t="63000" x="3209925" y="3932238"/>
          <p14:tracePt t="63009" x="3201988" y="3916363"/>
          <p14:tracePt t="63017" x="3176588" y="3900488"/>
          <p14:tracePt t="63025" x="3144838" y="3892550"/>
          <p14:tracePt t="63032" x="3121025" y="3876675"/>
          <p14:tracePt t="63040" x="3079750" y="3876675"/>
          <p14:tracePt t="63048" x="3055938" y="3876675"/>
          <p14:tracePt t="63055" x="3008313" y="3876675"/>
          <p14:tracePt t="63064" x="2967038" y="3876675"/>
          <p14:tracePt t="63071" x="2927350" y="3876675"/>
          <p14:tracePt t="63080" x="2886075" y="3876675"/>
          <p14:tracePt t="63088" x="2862263" y="3876675"/>
          <p14:tracePt t="63095" x="2830513" y="3876675"/>
          <p14:tracePt t="63103" x="2773363" y="3876675"/>
          <p14:tracePt t="63111" x="2749550" y="3876675"/>
          <p14:tracePt t="63119" x="2709863" y="3892550"/>
          <p14:tracePt t="63127" x="2668588" y="3900488"/>
          <p14:tracePt t="63135" x="2644775" y="3900488"/>
          <p14:tracePt t="63143" x="2605088" y="3916363"/>
          <p14:tracePt t="63151" x="2571750" y="3932238"/>
          <p14:tracePt t="63159" x="2555875" y="3932238"/>
          <p14:tracePt t="63167" x="2540000" y="3940175"/>
          <p14:tracePt t="63176" x="2516188" y="3940175"/>
          <p14:tracePt t="63184" x="2508250" y="3957638"/>
          <p14:tracePt t="63192" x="2492375" y="3957638"/>
          <p14:tracePt t="63200" x="2474913" y="3965575"/>
          <p14:tracePt t="63214" x="2466975" y="3965575"/>
          <p14:tracePt t="63223" x="2451100" y="3965575"/>
          <p14:tracePt t="63239" x="2443163" y="3965575"/>
          <p14:tracePt t="63246" x="2427288" y="3965575"/>
          <p14:tracePt t="63254" x="2419350" y="3965575"/>
          <p14:tracePt t="63270" x="2403475" y="3965575"/>
          <p14:tracePt t="63279" x="2386013" y="3965575"/>
          <p14:tracePt t="63286" x="2378075" y="3965575"/>
          <p14:tracePt t="63294" x="2354263" y="3965575"/>
          <p14:tracePt t="63310" x="2322513" y="3965575"/>
          <p14:tracePt t="63318" x="2314575" y="3981450"/>
          <p14:tracePt t="63326" x="2298700" y="3981450"/>
          <p14:tracePt t="63334" x="2290763" y="3981450"/>
          <p14:tracePt t="63342" x="2257425" y="3981450"/>
          <p14:tracePt t="63358" x="2249488" y="3981450"/>
          <p14:tracePt t="63367" x="2233613" y="3997325"/>
          <p14:tracePt t="63382" x="2225675" y="3997325"/>
          <p14:tracePt t="63437" x="2225675" y="4005263"/>
          <p14:tracePt t="63477" x="2225675" y="4021138"/>
          <p14:tracePt t="63493" x="2225675" y="4029075"/>
          <p14:tracePt t="63501" x="2225675" y="4044950"/>
          <p14:tracePt t="63517" x="2225675" y="4060825"/>
          <p14:tracePt t="63534" x="2225675" y="4070350"/>
          <p14:tracePt t="63542" x="2233613" y="4070350"/>
          <p14:tracePt t="63550" x="2249488" y="4070350"/>
          <p14:tracePt t="63558" x="2257425" y="4086225"/>
          <p14:tracePt t="63565" x="2273300" y="4086225"/>
          <p14:tracePt t="63573" x="2298700" y="4086225"/>
          <p14:tracePt t="63581" x="2314575" y="4094163"/>
          <p14:tracePt t="63589" x="2338388" y="4094163"/>
          <p14:tracePt t="63597" x="2362200" y="4094163"/>
          <p14:tracePt t="63604" x="2419350" y="4094163"/>
          <p14:tracePt t="63612" x="2443163" y="4094163"/>
          <p14:tracePt t="63620" x="2466975" y="4094163"/>
          <p14:tracePt t="63628" x="2492375" y="4094163"/>
          <p14:tracePt t="63636" x="2532063" y="4094163"/>
          <p14:tracePt t="63644" x="2555875" y="4094163"/>
          <p14:tracePt t="63652" x="2597150" y="4094163"/>
          <p14:tracePt t="63660" x="2620963" y="4094163"/>
          <p14:tracePt t="63668" x="2644775" y="4094163"/>
          <p14:tracePt t="63676" x="2660650" y="4094163"/>
          <p14:tracePt t="63684" x="2701925" y="4094163"/>
          <p14:tracePt t="63692" x="2701925" y="4086225"/>
          <p14:tracePt t="63700" x="2725738" y="4086225"/>
          <p14:tracePt t="63716" x="2733675" y="4086225"/>
          <p14:tracePt t="63732" x="2733675" y="4070350"/>
          <p14:tracePt t="63740" x="2749550" y="4070350"/>
          <p14:tracePt t="63771" x="2749550" y="4060825"/>
          <p14:tracePt t="63819" x="2733675" y="4060825"/>
          <p14:tracePt t="63827" x="2733675" y="4044950"/>
          <p14:tracePt t="63835" x="2725738" y="4044950"/>
          <p14:tracePt t="63859" x="2709863" y="4044950"/>
          <p14:tracePt t="63875" x="2701925" y="4044950"/>
          <p14:tracePt t="63891" x="2684463" y="4044950"/>
          <p14:tracePt t="63900" x="2660650" y="4044950"/>
          <p14:tracePt t="63908" x="2636838" y="4044950"/>
          <p14:tracePt t="63915" x="2620963" y="4044950"/>
          <p14:tracePt t="63923" x="2597150" y="4044950"/>
          <p14:tracePt t="63931" x="2571750" y="4044950"/>
          <p14:tracePt t="63939" x="2555875" y="4044950"/>
          <p14:tracePt t="63947" x="2540000" y="4044950"/>
          <p14:tracePt t="63955" x="2532063" y="4044950"/>
          <p14:tracePt t="63963" x="2516188" y="4044950"/>
          <p14:tracePt t="63971" x="2508250" y="4044950"/>
          <p14:tracePt t="63986" x="2492375" y="4044950"/>
          <p14:tracePt t="64002" x="2474913" y="4044950"/>
          <p14:tracePt t="64010" x="2466975" y="4044950"/>
          <p14:tracePt t="64026" x="2451100" y="4044950"/>
          <p14:tracePt t="64034" x="2443163" y="4044950"/>
          <p14:tracePt t="64042" x="2427288" y="4044950"/>
          <p14:tracePt t="64050" x="2403475" y="4044950"/>
          <p14:tracePt t="64059" x="2386013" y="4044950"/>
          <p14:tracePt t="64067" x="2378075" y="4044950"/>
          <p14:tracePt t="64075" x="2354263" y="4044950"/>
          <p14:tracePt t="64082" x="2338388" y="4044950"/>
          <p14:tracePt t="64091" x="2314575" y="4044950"/>
          <p14:tracePt t="64106" x="2290763" y="4044950"/>
          <p14:tracePt t="64114" x="2273300" y="4044950"/>
          <p14:tracePt t="64130" x="2249488" y="4044950"/>
          <p14:tracePt t="64145" x="2225675" y="4044950"/>
          <p14:tracePt t="64154" x="2209800" y="4044950"/>
          <p14:tracePt t="64162" x="2193925" y="4044950"/>
          <p14:tracePt t="64170" x="2185988" y="4044950"/>
          <p14:tracePt t="64193" x="2168525" y="4044950"/>
          <p14:tracePt t="64281" x="2168525" y="4060825"/>
          <p14:tracePt t="64336" x="2185988" y="4070350"/>
          <p14:tracePt t="64344" x="2193925" y="4070350"/>
          <p14:tracePt t="64353" x="2209800" y="4086225"/>
          <p14:tracePt t="64360" x="2225675" y="4086225"/>
          <p14:tracePt t="64368" x="2257425" y="4094163"/>
          <p14:tracePt t="64376" x="2290763" y="4094163"/>
          <p14:tracePt t="64384" x="2338388" y="4110038"/>
          <p14:tracePt t="64392" x="2362200" y="4110038"/>
          <p14:tracePt t="64400" x="2427288" y="4125913"/>
          <p14:tracePt t="64409" x="2466975" y="4125913"/>
          <p14:tracePt t="64417" x="2508250" y="4133850"/>
          <p14:tracePt t="64425" x="2540000" y="4133850"/>
          <p14:tracePt t="64433" x="2571750" y="4133850"/>
          <p14:tracePt t="64440" x="2597150" y="4133850"/>
          <p14:tracePt t="64456" x="2605088" y="4133850"/>
          <p14:tracePt t="64472" x="2620963" y="4133850"/>
          <p14:tracePt t="64535" x="2597150" y="4133850"/>
          <p14:tracePt t="64543" x="2555875" y="4133850"/>
          <p14:tracePt t="64552" x="2516188" y="4133850"/>
          <p14:tracePt t="64559" x="2466975" y="4133850"/>
          <p14:tracePt t="64567" x="2403475" y="4133850"/>
          <p14:tracePt t="64575" x="2354263" y="4133850"/>
          <p14:tracePt t="64584" x="2314575" y="4133850"/>
          <p14:tracePt t="64592" x="2233613" y="4133850"/>
          <p14:tracePt t="64600" x="2185988" y="4125913"/>
          <p14:tracePt t="64608" x="2144713" y="4125913"/>
          <p14:tracePt t="64616" x="2097088" y="4125913"/>
          <p14:tracePt t="64623" x="2055813" y="4125913"/>
          <p14:tracePt t="64631" x="2016125" y="4125913"/>
          <p14:tracePt t="64639" x="1992313" y="4110038"/>
          <p14:tracePt t="64647" x="1951038" y="4110038"/>
          <p14:tracePt t="64655" x="1927225" y="4110038"/>
          <p14:tracePt t="64663" x="1903413" y="4094163"/>
          <p14:tracePt t="64671" x="1878013" y="4094163"/>
          <p14:tracePt t="64679" x="1862138" y="4094163"/>
          <p14:tracePt t="64690" x="1846263" y="4094163"/>
          <p14:tracePt t="64695" x="1838325" y="4086225"/>
          <p14:tracePt t="64734" x="1838325" y="4070350"/>
          <p14:tracePt t="64758" x="1878013" y="4070350"/>
          <p14:tracePt t="64766" x="1951038" y="4060825"/>
          <p14:tracePt t="64774" x="2039938" y="4060825"/>
          <p14:tracePt t="64782" x="2168525" y="4060825"/>
          <p14:tracePt t="64790" x="2427288" y="4060825"/>
          <p14:tracePt t="64798" x="2516188" y="4060825"/>
          <p14:tracePt t="64806" x="2733675" y="4060825"/>
          <p14:tracePt t="64814" x="2927350" y="4060825"/>
          <p14:tracePt t="64822" x="3121025" y="4060825"/>
          <p14:tracePt t="64830" x="3314700" y="4060825"/>
          <p14:tracePt t="64838" x="3467100" y="4060825"/>
          <p14:tracePt t="64846" x="3613150" y="4060825"/>
          <p14:tracePt t="64854" x="3660775" y="4060825"/>
          <p14:tracePt t="64863" x="3749675" y="4060825"/>
          <p14:tracePt t="64869" x="3830638" y="4060825"/>
          <p14:tracePt t="64878" x="3878263" y="4070350"/>
          <p14:tracePt t="64885" x="3902075" y="4070350"/>
          <p14:tracePt t="64893" x="3943350" y="4086225"/>
          <p14:tracePt t="64901" x="3959225" y="4086225"/>
          <p14:tracePt t="64909" x="3967163" y="4086225"/>
          <p14:tracePt t="64933" x="3983038" y="4086225"/>
          <p14:tracePt t="64981" x="3998913" y="4086225"/>
          <p14:tracePt t="64997" x="3998913" y="4094163"/>
          <p14:tracePt t="65012" x="4006850" y="4094163"/>
          <p14:tracePt t="65052" x="4006850" y="4110038"/>
          <p14:tracePt t="65116" x="3998913" y="4110038"/>
          <p14:tracePt t="65124" x="3959225" y="4110038"/>
          <p14:tracePt t="65134" x="3919538" y="4094163"/>
          <p14:tracePt t="65140" x="3870325" y="4094163"/>
          <p14:tracePt t="65148" x="3830638" y="4086225"/>
          <p14:tracePt t="65156" x="3789363" y="4086225"/>
          <p14:tracePt t="65164" x="3741738" y="4070350"/>
          <p14:tracePt t="65172" x="3676650" y="4060825"/>
          <p14:tracePt t="65180" x="3636963" y="4060825"/>
          <p14:tracePt t="65188" x="3613150" y="4044950"/>
          <p14:tracePt t="65196" x="3595688" y="4044950"/>
          <p14:tracePt t="65204" x="3571875" y="4044950"/>
          <p14:tracePt t="65212" x="3571875" y="4029075"/>
          <p14:tracePt t="65220" x="3556000" y="4029075"/>
          <p14:tracePt t="65514" x="3571875" y="4029075"/>
          <p14:tracePt t="65522" x="3595688" y="4029075"/>
          <p14:tracePt t="65530" x="3644900" y="4029075"/>
          <p14:tracePt t="65538" x="3676650" y="4029075"/>
          <p14:tracePt t="65546" x="3765550" y="4029075"/>
          <p14:tracePt t="65554" x="3838575" y="4029075"/>
          <p14:tracePt t="65562" x="3919538" y="4029075"/>
          <p14:tracePt t="65570" x="4006850" y="4029075"/>
          <p14:tracePt t="65578" x="4095750" y="4029075"/>
          <p14:tracePt t="65586" x="4225925" y="4044950"/>
          <p14:tracePt t="65594" x="4370388" y="4044950"/>
          <p14:tracePt t="65601" x="4506913" y="4044950"/>
          <p14:tracePt t="65609" x="4611688" y="4044950"/>
          <p14:tracePt t="65617" x="4676775" y="4044950"/>
          <p14:tracePt t="65625" x="4765675" y="4044950"/>
          <p14:tracePt t="65634" x="4830763" y="4029075"/>
          <p14:tracePt t="65642" x="4894263" y="4021138"/>
          <p14:tracePt t="65650" x="4935538" y="4005263"/>
          <p14:tracePt t="65657" x="4959350" y="3997325"/>
          <p14:tracePt t="65665" x="4975225" y="3997325"/>
          <p14:tracePt t="65673" x="4999038" y="3997325"/>
          <p14:tracePt t="65681" x="5006975" y="3981450"/>
          <p14:tracePt t="65696" x="5022850" y="3981450"/>
          <p14:tracePt t="65728" x="5040313" y="3981450"/>
          <p14:tracePt t="65752" x="5048250" y="3981450"/>
          <p14:tracePt t="65824" x="5064125" y="3981450"/>
          <p14:tracePt t="66047" x="5048250" y="3981450"/>
          <p14:tracePt t="66055" x="5022850" y="3981450"/>
          <p14:tracePt t="66063" x="5006975" y="3981450"/>
          <p14:tracePt t="66071" x="4983163" y="3997325"/>
          <p14:tracePt t="66080" x="4935538" y="3997325"/>
          <p14:tracePt t="66087" x="4870450" y="3997325"/>
          <p14:tracePt t="66096" x="4813300" y="4005263"/>
          <p14:tracePt t="66103" x="4725988" y="4005263"/>
          <p14:tracePt t="66111" x="4637088" y="4021138"/>
          <p14:tracePt t="66119" x="4498975" y="4021138"/>
          <p14:tracePt t="66126" x="4378325" y="4029075"/>
          <p14:tracePt t="66135" x="4330700" y="4029075"/>
          <p14:tracePt t="66143" x="4241800" y="4029075"/>
          <p14:tracePt t="66150" x="4160838" y="4029075"/>
          <p14:tracePt t="66158" x="4111625" y="4029075"/>
          <p14:tracePt t="66166" x="4071938" y="4029075"/>
          <p14:tracePt t="66174" x="4032250" y="4029075"/>
          <p14:tracePt t="66183" x="4006850" y="4029075"/>
          <p14:tracePt t="66198" x="3998913" y="4029075"/>
          <p14:tracePt t="66214" x="3983038" y="4029075"/>
          <p14:tracePt t="66302" x="3998913" y="4029075"/>
          <p14:tracePt t="66310" x="4032250" y="4029075"/>
          <p14:tracePt t="66317" x="4087813" y="4029075"/>
          <p14:tracePt t="66325" x="4176713" y="4029075"/>
          <p14:tracePt t="66334" x="4313238" y="4029075"/>
          <p14:tracePt t="66342" x="4435475" y="4029075"/>
          <p14:tracePt t="66350" x="4564063" y="4029075"/>
          <p14:tracePt t="66358" x="4700588" y="4029075"/>
          <p14:tracePt t="66365" x="4813300" y="4044950"/>
          <p14:tracePt t="66373" x="4918075" y="4060825"/>
          <p14:tracePt t="66381" x="5006975" y="4070350"/>
          <p14:tracePt t="66389" x="5064125" y="4070350"/>
          <p14:tracePt t="66397" x="5127625" y="4086225"/>
          <p14:tracePt t="66405" x="5192713" y="4086225"/>
          <p14:tracePt t="66412" x="5224463" y="4094163"/>
          <p14:tracePt t="66421" x="5257800" y="4094163"/>
          <p14:tracePt t="66428" x="5281613" y="4094163"/>
          <p14:tracePt t="66436" x="5289550" y="4094163"/>
          <p14:tracePt t="66444" x="5305425" y="4094163"/>
          <p14:tracePt t="66452" x="5305425" y="4110038"/>
          <p14:tracePt t="66460" x="5321300" y="4110038"/>
          <p14:tracePt t="66707" x="5329238" y="4110038"/>
          <p14:tracePt t="66716" x="5329238" y="4094163"/>
          <p14:tracePt t="66731" x="5346700" y="4094163"/>
          <p14:tracePt t="66755" x="5346700" y="4086225"/>
          <p14:tracePt t="66763" x="5354638" y="4086225"/>
          <p14:tracePt t="67049" x="5386388" y="4086225"/>
          <p14:tracePt t="67058" x="5410200" y="4086225"/>
          <p14:tracePt t="67066" x="5418138" y="4086225"/>
          <p14:tracePt t="67073" x="5459413" y="4086225"/>
          <p14:tracePt t="67081" x="5483225" y="4086225"/>
          <p14:tracePt t="67089" x="5522913" y="4086225"/>
          <p14:tracePt t="67097" x="5548313" y="4070350"/>
          <p14:tracePt t="67105" x="5572125" y="4070350"/>
          <p14:tracePt t="67113" x="5603875" y="4070350"/>
          <p14:tracePt t="67121" x="5627688" y="4060825"/>
          <p14:tracePt t="67129" x="5635625" y="4060825"/>
          <p14:tracePt t="67137" x="5668963" y="4060825"/>
          <p14:tracePt t="67153" x="5676900" y="4060825"/>
          <p14:tracePt t="67168" x="5676900" y="4044950"/>
          <p14:tracePt t="67185" x="5692775" y="4044950"/>
          <p14:tracePt t="67216" x="5716588" y="4044950"/>
          <p14:tracePt t="67225" x="5732463" y="4044950"/>
          <p14:tracePt t="67233" x="5757863" y="4044950"/>
          <p14:tracePt t="67241" x="5781675" y="4044950"/>
          <p14:tracePt t="67248" x="5829300" y="4044950"/>
          <p14:tracePt t="67256" x="5870575" y="4044950"/>
          <p14:tracePt t="67264" x="5894388" y="4044950"/>
          <p14:tracePt t="67272" x="5934075" y="4044950"/>
          <p14:tracePt t="67280" x="5975350" y="4044950"/>
          <p14:tracePt t="67288" x="6015038" y="4044950"/>
          <p14:tracePt t="67296" x="6048375" y="4044950"/>
          <p14:tracePt t="67303" x="6064250" y="4044950"/>
          <p14:tracePt t="67312" x="6080125" y="4044950"/>
          <p14:tracePt t="67319" x="6088063" y="4044950"/>
          <p14:tracePt t="67327" x="6103938" y="4044950"/>
          <p14:tracePt t="67351" x="6111875" y="4044950"/>
          <p14:tracePt t="67423" x="6127750" y="4029075"/>
          <p14:tracePt t="67439" x="6153150" y="4029075"/>
          <p14:tracePt t="67447" x="6169025" y="4021138"/>
          <p14:tracePt t="67455" x="6192838" y="4021138"/>
          <p14:tracePt t="67462" x="6216650" y="4005263"/>
          <p14:tracePt t="67471" x="6273800" y="3997325"/>
          <p14:tracePt t="67479" x="6297613" y="3997325"/>
          <p14:tracePt t="67486" x="6329363" y="3997325"/>
          <p14:tracePt t="67495" x="6362700" y="3981450"/>
          <p14:tracePt t="67502" x="6394450" y="3981450"/>
          <p14:tracePt t="67510" x="6426200" y="3981450"/>
          <p14:tracePt t="67518" x="6450013" y="3981450"/>
          <p14:tracePt t="67526" x="6475413" y="3981450"/>
          <p14:tracePt t="67534" x="6491288" y="3981450"/>
          <p14:tracePt t="67542" x="6515100" y="3981450"/>
          <p14:tracePt t="67550" x="6523038" y="3981450"/>
          <p14:tracePt t="67559" x="6538913" y="3981450"/>
          <p14:tracePt t="67567" x="6556375" y="3981450"/>
          <p14:tracePt t="67575" x="6580188" y="3981450"/>
          <p14:tracePt t="67590" x="6588125" y="3981450"/>
          <p14:tracePt t="67598" x="6604000" y="3981450"/>
          <p14:tracePt t="67606" x="6619875" y="3981450"/>
          <p14:tracePt t="67614" x="6643688" y="3981450"/>
          <p14:tracePt t="67622" x="6669088" y="3981450"/>
          <p14:tracePt t="67630" x="6692900" y="3981450"/>
          <p14:tracePt t="67638" x="6773863" y="3981450"/>
          <p14:tracePt t="67646" x="6797675" y="3981450"/>
          <p14:tracePt t="67653" x="6845300" y="3981450"/>
          <p14:tracePt t="67662" x="6902450" y="3981450"/>
          <p14:tracePt t="67670" x="6950075" y="3981450"/>
          <p14:tracePt t="67677" x="6999288" y="3981450"/>
          <p14:tracePt t="67685" x="7054850" y="3981450"/>
          <p14:tracePt t="67694" x="7088188" y="3981450"/>
          <p14:tracePt t="67701" x="7151688" y="3981450"/>
          <p14:tracePt t="67709" x="7248525" y="3981450"/>
          <p14:tracePt t="67717" x="7297738" y="3981450"/>
          <p14:tracePt t="67725" x="7378700" y="3981450"/>
          <p14:tracePt t="67734" x="7434263" y="3965575"/>
          <p14:tracePt t="67742" x="7515225" y="3957638"/>
          <p14:tracePt t="67750" x="7604125" y="3940175"/>
          <p14:tracePt t="67758" x="7643813" y="3940175"/>
          <p14:tracePt t="67765" x="7724775" y="3932238"/>
          <p14:tracePt t="67773" x="7789863" y="3932238"/>
          <p14:tracePt t="67781" x="7861300" y="3916363"/>
          <p14:tracePt t="67789" x="7910513" y="3916363"/>
          <p14:tracePt t="67797" x="7991475" y="3900488"/>
          <p14:tracePt t="67805" x="8039100" y="3900488"/>
          <p14:tracePt t="67813" x="8080375" y="3900488"/>
          <p14:tracePt t="67821" x="8143875" y="3900488"/>
          <p14:tracePt t="67828" x="8193088" y="3900488"/>
          <p14:tracePt t="67837" x="8248650" y="3900488"/>
          <p14:tracePt t="67845" x="8289925" y="3900488"/>
          <p14:tracePt t="67852" x="8337550" y="3900488"/>
          <p14:tracePt t="67860" x="8377238" y="3900488"/>
          <p14:tracePt t="67868" x="8402638" y="3900488"/>
          <p14:tracePt t="67876" x="8426450" y="3900488"/>
          <p14:tracePt t="67884" x="8450263" y="3900488"/>
          <p14:tracePt t="67892" x="8482013" y="3900488"/>
          <p14:tracePt t="67900" x="8507413" y="3900488"/>
          <p14:tracePt t="67909" x="8515350" y="3900488"/>
          <p14:tracePt t="67917" x="8547100" y="3900488"/>
          <p14:tracePt t="67925" x="8578850" y="3900488"/>
          <p14:tracePt t="67933" x="8596313" y="3900488"/>
          <p14:tracePt t="67940" x="8620125" y="3900488"/>
          <p14:tracePt t="67948" x="8643938" y="3916363"/>
          <p14:tracePt t="67956" x="8683625" y="3916363"/>
          <p14:tracePt t="67964" x="8724900" y="3932238"/>
          <p14:tracePt t="67972" x="8764588" y="3932238"/>
          <p14:tracePt t="67980" x="8797925" y="3932238"/>
          <p14:tracePt t="67988" x="8837613" y="3932238"/>
          <p14:tracePt t="67996" x="8877300" y="3932238"/>
          <p14:tracePt t="68004" x="8942388" y="3932238"/>
          <p14:tracePt t="68012" x="9031288" y="3932238"/>
          <p14:tracePt t="68019" x="9078913" y="3932238"/>
          <p14:tracePt t="68028" x="9159875" y="3932238"/>
          <p14:tracePt t="68035" x="9183688" y="3932238"/>
          <p14:tracePt t="68043" x="9240838" y="3932238"/>
          <p14:tracePt t="68052" x="9313863" y="3932238"/>
          <p14:tracePt t="68059" x="9361488" y="3932238"/>
          <p14:tracePt t="68067" x="9418638" y="3932238"/>
          <p14:tracePt t="68075" x="9482138" y="3932238"/>
          <p14:tracePt t="68084" x="9523413" y="3932238"/>
          <p14:tracePt t="68092" x="9555163" y="3932238"/>
          <p14:tracePt t="68100" x="9586913" y="3932238"/>
          <p14:tracePt t="68108" x="9612313" y="3932238"/>
          <p14:tracePt t="68115" x="9652000" y="3932238"/>
          <p14:tracePt t="68123" x="9683750" y="3932238"/>
          <p14:tracePt t="68131" x="9717088" y="3932238"/>
          <p14:tracePt t="68139" x="9740900" y="3932238"/>
          <p14:tracePt t="68147" x="9764713" y="3932238"/>
          <p14:tracePt t="68155" x="9788525" y="3932238"/>
          <p14:tracePt t="68163" x="9837738" y="3932238"/>
          <p14:tracePt t="68171" x="9869488" y="3932238"/>
          <p14:tracePt t="68179" x="9901238" y="3940175"/>
          <p14:tracePt t="68187" x="9934575" y="3940175"/>
          <p14:tracePt t="68194" x="9966325" y="3957638"/>
          <p14:tracePt t="68203" x="9998075" y="3965575"/>
          <p14:tracePt t="68211" x="10047288" y="3965575"/>
          <p14:tracePt t="68218" x="10086975" y="3981450"/>
          <p14:tracePt t="68226" x="10120313" y="3981450"/>
          <p14:tracePt t="68234" x="10175875" y="3997325"/>
          <p14:tracePt t="68242" x="10217150" y="4005263"/>
          <p14:tracePt t="68250" x="10280650" y="4021138"/>
          <p14:tracePt t="68259" x="10313988" y="4021138"/>
          <p14:tracePt t="68267" x="10353675" y="4021138"/>
          <p14:tracePt t="68275" x="10377488" y="4029075"/>
          <p14:tracePt t="68283" x="10409238" y="4029075"/>
          <p14:tracePt t="68291" x="10418763" y="4029075"/>
          <p14:tracePt t="68298" x="10434638" y="4029075"/>
          <p14:tracePt t="68314" x="10442575" y="4029075"/>
          <p14:tracePt t="68370" x="10442575" y="4044950"/>
          <p14:tracePt t="68378" x="10377488" y="4044950"/>
          <p14:tracePt t="68385" x="10264775" y="4060825"/>
          <p14:tracePt t="68394" x="10094913" y="4070350"/>
          <p14:tracePt t="68402" x="9877425" y="4070350"/>
          <p14:tracePt t="68410" x="9523413" y="4070350"/>
          <p14:tracePt t="68417" x="9183688" y="4070350"/>
          <p14:tracePt t="68425" x="9007475" y="4070350"/>
          <p14:tracePt t="68434" x="8667750" y="4070350"/>
          <p14:tracePt t="68442" x="8135938" y="4070350"/>
          <p14:tracePt t="68450" x="7797800" y="4070350"/>
          <p14:tracePt t="68458" x="7434263" y="4070350"/>
          <p14:tracePt t="68466" x="7119938" y="4070350"/>
          <p14:tracePt t="68473" x="6740525" y="4070350"/>
          <p14:tracePt t="68481" x="6386513" y="4094163"/>
          <p14:tracePt t="68489" x="5934075" y="4125913"/>
          <p14:tracePt t="68497" x="5522913" y="4149725"/>
          <p14:tracePt t="68505" x="5370513" y="4157663"/>
          <p14:tracePt t="68513" x="4999038" y="4191000"/>
          <p14:tracePt t="68521" x="4676775" y="4198938"/>
          <p14:tracePt t="68529" x="4418013" y="4222750"/>
          <p14:tracePt t="68537" x="4160838" y="4222750"/>
          <p14:tracePt t="68545" x="3983038" y="4238625"/>
          <p14:tracePt t="68552" x="3789363" y="4246563"/>
          <p14:tracePt t="68561" x="3644900" y="4262438"/>
          <p14:tracePt t="68569" x="3524250" y="4262438"/>
          <p14:tracePt t="68576" x="3378200" y="4279900"/>
          <p14:tracePt t="68584" x="3241675" y="4279900"/>
          <p14:tracePt t="68592" x="3079750" y="4279900"/>
          <p14:tracePt t="68601" x="2919413" y="4279900"/>
          <p14:tracePt t="68609" x="2749550" y="4279900"/>
          <p14:tracePt t="68617" x="2620963" y="4279900"/>
          <p14:tracePt t="68627" x="2474913" y="4279900"/>
          <p14:tracePt t="68633" x="2362200" y="4279900"/>
          <p14:tracePt t="68640" x="2314575" y="4279900"/>
          <p14:tracePt t="68648" x="2160588" y="4279900"/>
          <p14:tracePt t="68656" x="2055813" y="4279900"/>
          <p14:tracePt t="68664" x="1966913" y="4279900"/>
          <p14:tracePt t="68672" x="1943100" y="4279900"/>
          <p14:tracePt t="68680" x="1814513" y="4279900"/>
          <p14:tracePt t="68688" x="1733550" y="4279900"/>
          <p14:tracePt t="68696" x="1709738" y="4279900"/>
          <p14:tracePt t="68704" x="1644650" y="4279900"/>
          <p14:tracePt t="68712" x="1597025" y="4279900"/>
          <p14:tracePt t="68720" x="1539875" y="4279900"/>
          <p14:tracePt t="68728" x="1492250" y="4279900"/>
          <p14:tracePt t="68736" x="1435100" y="4279900"/>
          <p14:tracePt t="68744" x="1387475" y="4279900"/>
          <p14:tracePt t="68752" x="1338263" y="4287838"/>
          <p14:tracePt t="68760" x="1298575" y="4287838"/>
          <p14:tracePt t="68768" x="1249363" y="4303713"/>
          <p14:tracePt t="68776" x="1209675" y="4311650"/>
          <p14:tracePt t="68784" x="1185863" y="4327525"/>
          <p14:tracePt t="68792" x="1152525" y="4327525"/>
          <p14:tracePt t="68800" x="1144588" y="4343400"/>
          <p14:tracePt t="68808" x="1120775" y="4343400"/>
          <p14:tracePt t="68817" x="1104900" y="4351338"/>
          <p14:tracePt t="68823" x="1081088" y="4367213"/>
          <p14:tracePt t="68839" x="1063625" y="4375150"/>
          <p14:tracePt t="68847" x="1055688" y="4375150"/>
          <p14:tracePt t="68855" x="1055688" y="4392613"/>
          <p14:tracePt t="68871" x="1039813" y="4392613"/>
          <p14:tracePt t="68887" x="1039813" y="4408488"/>
          <p14:tracePt t="68958" x="1039813" y="4416425"/>
          <p14:tracePt t="68983" x="1039813" y="4432300"/>
          <p14:tracePt t="68992" x="1055688" y="4432300"/>
          <p14:tracePt t="69000" x="1063625" y="4440238"/>
          <p14:tracePt t="69014" x="1081088" y="4440238"/>
          <p14:tracePt t="69022" x="1089025" y="4456113"/>
          <p14:tracePt t="69038" x="1104900" y="4456113"/>
          <p14:tracePt t="69046" x="1120775" y="4471988"/>
          <p14:tracePt t="69054" x="1128713" y="4471988"/>
          <p14:tracePt t="69062" x="1144588" y="4471988"/>
          <p14:tracePt t="69070" x="1152525" y="4471988"/>
          <p14:tracePt t="69086" x="1185863" y="4471988"/>
          <p14:tracePt t="69094" x="1193800" y="4471988"/>
          <p14:tracePt t="69110" x="1209675" y="4471988"/>
          <p14:tracePt t="69118" x="1217613" y="4471988"/>
          <p14:tracePt t="69126" x="1233488" y="4471988"/>
          <p14:tracePt t="69142" x="1249363" y="4471988"/>
          <p14:tracePt t="69150" x="1257300" y="4471988"/>
          <p14:tracePt t="69159" x="1274763" y="4471988"/>
          <p14:tracePt t="69173" x="1298575" y="4471988"/>
          <p14:tracePt t="69189" x="1314450" y="4471988"/>
          <p14:tracePt t="69197" x="1322388" y="4471988"/>
          <p14:tracePt t="69205" x="1338263" y="4471988"/>
          <p14:tracePt t="69213" x="1346200" y="4471988"/>
          <p14:tracePt t="69221" x="1362075" y="4471988"/>
          <p14:tracePt t="69237" x="1370013" y="4471988"/>
          <p14:tracePt t="69444" x="1403350" y="4471988"/>
          <p14:tracePt t="69452" x="1435100" y="4471988"/>
          <p14:tracePt t="69460" x="1466850" y="4471988"/>
          <p14:tracePt t="69468" x="1492250" y="4471988"/>
          <p14:tracePt t="69476" x="1500188" y="4479925"/>
          <p14:tracePt t="69484" x="1531938" y="4479925"/>
          <p14:tracePt t="69492" x="1555750" y="4497388"/>
          <p14:tracePt t="69500" x="1581150" y="4497388"/>
          <p14:tracePt t="69508" x="1604963" y="4505325"/>
          <p14:tracePt t="69517" x="1620838" y="4521200"/>
          <p14:tracePt t="69525" x="1628775" y="4521200"/>
          <p14:tracePt t="69531" x="1660525" y="4537075"/>
          <p14:tracePt t="69547" x="1685925" y="4545013"/>
          <p14:tracePt t="69555" x="1709738" y="4545013"/>
          <p14:tracePt t="69563" x="1749425" y="4568825"/>
          <p14:tracePt t="69571" x="1773238" y="4568825"/>
          <p14:tracePt t="69579" x="1838325" y="4602163"/>
          <p14:tracePt t="69587" x="1862138" y="4602163"/>
          <p14:tracePt t="69595" x="1903413" y="4610100"/>
          <p14:tracePt t="69603" x="1951038" y="4625975"/>
          <p14:tracePt t="69611" x="2008188" y="4625975"/>
          <p14:tracePt t="69619" x="2032000" y="4633913"/>
          <p14:tracePt t="69627" x="2071688" y="4633913"/>
          <p14:tracePt t="69635" x="2097088" y="4633913"/>
          <p14:tracePt t="69643" x="2128838" y="4649788"/>
          <p14:tracePt t="69651" x="2144713" y="4649788"/>
          <p14:tracePt t="69659" x="2160588" y="4649788"/>
          <p14:tracePt t="69667" x="2168525" y="4649788"/>
          <p14:tracePt t="69683" x="2185988" y="4649788"/>
          <p14:tracePt t="69698" x="2193925" y="4649788"/>
          <p14:tracePt t="69834" x="2193925" y="4633913"/>
          <p14:tracePt t="69842" x="2185988" y="4633913"/>
          <p14:tracePt t="69850" x="2168525" y="4633913"/>
          <p14:tracePt t="69859" x="2160588" y="4633913"/>
          <p14:tracePt t="69866" x="2128838" y="4625975"/>
          <p14:tracePt t="69875" x="2097088" y="4625975"/>
          <p14:tracePt t="69881" x="2071688" y="4610100"/>
          <p14:tracePt t="69889" x="2039938" y="4610100"/>
          <p14:tracePt t="69897" x="2008188" y="4602163"/>
          <p14:tracePt t="69905" x="1974850" y="4602163"/>
          <p14:tracePt t="69913" x="1951038" y="4602163"/>
          <p14:tracePt t="69921" x="1927225" y="4602163"/>
          <p14:tracePt t="69929" x="1903413" y="4602163"/>
          <p14:tracePt t="69937" x="1887538" y="4602163"/>
          <p14:tracePt t="69953" x="1878013" y="4602163"/>
          <p14:tracePt t="69961" x="1862138" y="4602163"/>
          <p14:tracePt t="69977" x="1846263" y="4602163"/>
          <p14:tracePt t="70009" x="1838325" y="4602163"/>
          <p14:tracePt t="70017" x="1822450" y="4602163"/>
          <p14:tracePt t="70041" x="1814513" y="4602163"/>
          <p14:tracePt t="70056" x="1798638" y="4602163"/>
          <p14:tracePt t="70064" x="1782763" y="4602163"/>
          <p14:tracePt t="70072" x="1773238" y="4602163"/>
          <p14:tracePt t="70383" x="1782763" y="4602163"/>
          <p14:tracePt t="70392" x="1814513" y="4602163"/>
          <p14:tracePt t="70400" x="1846263" y="4602163"/>
          <p14:tracePt t="70408" x="1927225" y="4602163"/>
          <p14:tracePt t="70415" x="1974850" y="4602163"/>
          <p14:tracePt t="70423" x="2039938" y="4602163"/>
          <p14:tracePt t="70431" x="2105025" y="4602163"/>
          <p14:tracePt t="70439" x="2144713" y="4602163"/>
          <p14:tracePt t="70446" x="2225675" y="4602163"/>
          <p14:tracePt t="70454" x="2257425" y="4602163"/>
          <p14:tracePt t="70463" x="2314575" y="4602163"/>
          <p14:tracePt t="70470" x="2338388" y="4602163"/>
          <p14:tracePt t="70478" x="2362200" y="4602163"/>
          <p14:tracePt t="70486" x="2386013" y="4602163"/>
          <p14:tracePt t="70494" x="2403475" y="4602163"/>
          <p14:tracePt t="70510" x="2419350" y="4602163"/>
          <p14:tracePt t="70518" x="2419350" y="4584700"/>
          <p14:tracePt t="70629" x="2403475" y="4584700"/>
          <p14:tracePt t="70645" x="2386013" y="4584700"/>
          <p14:tracePt t="70654" x="2378075" y="4584700"/>
          <p14:tracePt t="70666" x="2362200" y="4584700"/>
          <p14:tracePt t="70688" x="2338388" y="4584700"/>
          <p14:tracePt t="70697" x="2322513" y="4584700"/>
          <p14:tracePt t="70707" x="2314575" y="4584700"/>
          <p14:tracePt t="70710" x="2298700" y="4584700"/>
          <p14:tracePt t="70721" x="2290763" y="4584700"/>
          <p14:tracePt t="70725" x="2257425" y="4568825"/>
          <p14:tracePt t="70741" x="2233613" y="4568825"/>
          <p14:tracePt t="70750" x="2225675" y="4568825"/>
          <p14:tracePt t="70779" x="2193925" y="4568825"/>
          <p14:tracePt t="70781" x="2168525" y="4568825"/>
          <p14:tracePt t="70789" x="2160588" y="4568825"/>
          <p14:tracePt t="70797" x="2128838" y="4568825"/>
          <p14:tracePt t="70813" x="2105025" y="4568825"/>
          <p14:tracePt t="70828" x="2079625" y="4568825"/>
          <p14:tracePt t="70836" x="2071688" y="4568825"/>
          <p14:tracePt t="70852" x="2055813" y="4568825"/>
          <p14:tracePt t="70868" x="2039938" y="4568825"/>
          <p14:tracePt t="70884" x="2032000" y="4568825"/>
          <p14:tracePt t="71003" x="2039938" y="4568825"/>
          <p14:tracePt t="71019" x="2055813" y="4568825"/>
          <p14:tracePt t="71035" x="2071688" y="4568825"/>
          <p14:tracePt t="71067" x="2079625" y="4568825"/>
          <p14:tracePt t="71115" x="2055813" y="4568825"/>
          <p14:tracePt t="71123" x="2032000" y="4568825"/>
          <p14:tracePt t="71135" x="2016125" y="4568825"/>
          <p14:tracePt t="71139" x="1974850" y="4568825"/>
          <p14:tracePt t="71288" x="1951038" y="4568825"/>
          <p14:tracePt t="71616" x="1966913" y="4568825"/>
          <p14:tracePt t="71640" x="1992313" y="4568825"/>
          <p14:tracePt t="71648" x="2016125" y="4568825"/>
          <p14:tracePt t="71656" x="2055813" y="4568825"/>
          <p14:tracePt t="71664" x="2105025" y="4584700"/>
          <p14:tracePt t="71672" x="2193925" y="4602163"/>
          <p14:tracePt t="71680" x="2298700" y="4610100"/>
          <p14:tracePt t="71688" x="2427288" y="4625975"/>
          <p14:tracePt t="71695" x="2571750" y="4633913"/>
          <p14:tracePt t="71703" x="2725738" y="4649788"/>
          <p14:tracePt t="71711" x="2862263" y="4657725"/>
          <p14:tracePt t="71719" x="3008313" y="4673600"/>
          <p14:tracePt t="71727" x="3136900" y="4689475"/>
          <p14:tracePt t="71735" x="3273425" y="4699000"/>
          <p14:tracePt t="71743" x="3394075" y="4714875"/>
          <p14:tracePt t="71751" x="3490913" y="4738688"/>
          <p14:tracePt t="71759" x="3636963" y="4754563"/>
          <p14:tracePt t="71767" x="3725863" y="4762500"/>
          <p14:tracePt t="71775" x="3838575" y="4778375"/>
          <p14:tracePt t="71784" x="3878263" y="4786313"/>
          <p14:tracePt t="71792" x="3959225" y="4803775"/>
          <p14:tracePt t="71799" x="4024313" y="4803775"/>
          <p14:tracePt t="71806" x="4087813" y="4803775"/>
          <p14:tracePt t="71814" x="4137025" y="4803775"/>
          <p14:tracePt t="71822" x="4176713" y="4803775"/>
          <p14:tracePt t="71830" x="4200525" y="4803775"/>
          <p14:tracePt t="71838" x="4225925" y="4803775"/>
          <p14:tracePt t="71846" x="4241800" y="4803775"/>
          <p14:tracePt t="71854" x="4249738" y="4803775"/>
          <p14:tracePt t="71862" x="4265613" y="4803775"/>
          <p14:tracePt t="71870" x="4281488" y="4803775"/>
          <p14:tracePt t="71878" x="4289425" y="4803775"/>
          <p14:tracePt t="71894" x="4305300" y="4803775"/>
          <p14:tracePt t="71902" x="4313238" y="4803775"/>
          <p14:tracePt t="71910" x="4330700" y="4803775"/>
          <p14:tracePt t="71918" x="4354513" y="4803775"/>
          <p14:tracePt t="71926" x="4370388" y="4803775"/>
          <p14:tracePt t="71934" x="4394200" y="4803775"/>
          <p14:tracePt t="71942" x="4435475" y="4803775"/>
          <p14:tracePt t="71950" x="4467225" y="4803775"/>
          <p14:tracePt t="71959" x="4524375" y="4803775"/>
          <p14:tracePt t="71967" x="4564063" y="4803775"/>
          <p14:tracePt t="71974" x="4595813" y="4803775"/>
          <p14:tracePt t="71981" x="4637088" y="4803775"/>
          <p14:tracePt t="71990" x="4676775" y="4803775"/>
          <p14:tracePt t="71997" x="4700588" y="4786313"/>
          <p14:tracePt t="72005" x="4741863" y="4786313"/>
          <p14:tracePt t="72013" x="4765675" y="4786313"/>
          <p14:tracePt t="72021" x="4789488" y="4786313"/>
          <p14:tracePt t="72029" x="4805363" y="4786313"/>
          <p14:tracePt t="72037" x="4813300" y="4786313"/>
          <p14:tracePt t="72045" x="4830763" y="4786313"/>
          <p14:tracePt t="72053" x="4846638" y="4786313"/>
          <p14:tracePt t="72061" x="4854575" y="4786313"/>
          <p14:tracePt t="72268" x="4870450" y="4786313"/>
          <p14:tracePt t="72276" x="4943475" y="4786313"/>
          <p14:tracePt t="72284" x="5048250" y="4786313"/>
          <p14:tracePt t="72292" x="5153025" y="4786313"/>
          <p14:tracePt t="72300" x="5241925" y="4778375"/>
          <p14:tracePt t="72308" x="5329238" y="4778375"/>
          <p14:tracePt t="72317" x="5522913" y="4762500"/>
          <p14:tracePt t="72325" x="5676900" y="4762500"/>
          <p14:tracePt t="72333" x="5846763" y="4762500"/>
          <p14:tracePt t="72340" x="6038850" y="4762500"/>
          <p14:tracePt t="72348" x="6394450" y="4762500"/>
          <p14:tracePt t="72355" x="6651625" y="4762500"/>
          <p14:tracePt t="72363" x="6902450" y="4762500"/>
          <p14:tracePt t="72371" x="7192963" y="4762500"/>
          <p14:tracePt t="72379" x="7515225" y="4762500"/>
          <p14:tracePt t="72387" x="7886700" y="4762500"/>
          <p14:tracePt t="72395" x="8248650" y="4762500"/>
          <p14:tracePt t="72403" x="8418513" y="4778375"/>
          <p14:tracePt t="72411" x="8701088" y="4803775"/>
          <p14:tracePt t="72419" x="8982075" y="4819650"/>
          <p14:tracePt t="72427" x="9240838" y="4843463"/>
          <p14:tracePt t="72435" x="9490075" y="4851400"/>
          <p14:tracePt t="72443" x="9717088" y="4867275"/>
          <p14:tracePt t="72451" x="9901238" y="4867275"/>
          <p14:tracePt t="72459" x="10063163" y="4891088"/>
          <p14:tracePt t="72467" x="10225088" y="4891088"/>
          <p14:tracePt t="72475" x="10393363" y="4891088"/>
          <p14:tracePt t="72483" x="10498138" y="4891088"/>
          <p14:tracePt t="72492" x="10636250" y="4891088"/>
          <p14:tracePt t="72499" x="10756900" y="4891088"/>
          <p14:tracePt t="72507" x="10869613" y="4891088"/>
          <p14:tracePt t="72514" x="10909300" y="4883150"/>
          <p14:tracePt t="72522" x="10974388" y="4867275"/>
          <p14:tracePt t="72530" x="11047413" y="4851400"/>
          <p14:tracePt t="72538" x="11102975" y="4851400"/>
          <p14:tracePt t="72546" x="11168063" y="4843463"/>
          <p14:tracePt t="72554" x="11199813" y="4827588"/>
          <p14:tracePt t="72562" x="11241088" y="4827588"/>
          <p14:tracePt t="72570" x="11329988" y="4803775"/>
          <p14:tracePt t="72578" x="11369675" y="4786313"/>
          <p14:tracePt t="72586" x="11417300" y="4778375"/>
          <p14:tracePt t="72594" x="11498263" y="4778375"/>
          <p14:tracePt t="72602" x="11587163" y="4778375"/>
          <p14:tracePt t="72610" x="11668125" y="4762500"/>
          <p14:tracePt t="72618" x="11780838" y="4762500"/>
          <p14:tracePt t="72626" x="11869738" y="4762500"/>
          <p14:tracePt t="72634" x="11909425" y="4762500"/>
          <p14:tracePt t="72642" x="11998325" y="4762500"/>
          <p14:tracePt t="72650" x="12047538" y="4762500"/>
          <p14:tracePt t="72658" x="12111038" y="4762500"/>
          <p14:tracePt t="72667" x="12152313" y="4762500"/>
          <p14:tracePt t="72675" x="12176125" y="4762500"/>
          <p14:tracePt t="72753" x="12087225" y="4762500"/>
          <p14:tracePt t="72761" x="11893550" y="4762500"/>
          <p14:tracePt t="72769" x="11636375" y="4762500"/>
          <p14:tracePt t="72777" x="11280775" y="4762500"/>
          <p14:tracePt t="72785" x="10458450" y="4762500"/>
          <p14:tracePt t="72793" x="10160000" y="4762500"/>
          <p14:tracePt t="72801" x="9523413" y="4762500"/>
          <p14:tracePt t="72809" x="8353425" y="4722813"/>
          <p14:tracePt t="72817" x="7991475" y="4722813"/>
          <p14:tracePt t="72825" x="7402513" y="4722813"/>
          <p14:tracePt t="72833" x="6902450" y="4722813"/>
          <p14:tracePt t="72842" x="6394450" y="4722813"/>
          <p14:tracePt t="72850" x="6273800" y="4722813"/>
          <p14:tracePt t="72858" x="5934075" y="4722813"/>
          <p14:tracePt t="72865" x="5846763" y="4722813"/>
          <p14:tracePt t="72873" x="5627688" y="4722813"/>
          <p14:tracePt t="72881" x="5514975" y="4722813"/>
          <p14:tracePt t="72889" x="5418138" y="4722813"/>
          <p14:tracePt t="72897" x="5370513" y="4738688"/>
          <p14:tracePt t="72905" x="5329238" y="4738688"/>
          <p14:tracePt t="72913" x="5305425" y="4738688"/>
          <p14:tracePt t="72920" x="5289550" y="4738688"/>
          <p14:tracePt t="72928" x="5281613" y="4738688"/>
          <p14:tracePt t="72936" x="5265738" y="4738688"/>
          <p14:tracePt t="72944" x="5241925" y="4738688"/>
          <p14:tracePt t="72952" x="5216525" y="4738688"/>
          <p14:tracePt t="72960" x="5176838" y="4738688"/>
          <p14:tracePt t="72968" x="5103813" y="4754563"/>
          <p14:tracePt t="72976" x="5006975" y="4762500"/>
          <p14:tracePt t="72984" x="4878388" y="4786313"/>
          <p14:tracePt t="72992" x="4741863" y="4803775"/>
          <p14:tracePt t="73000" x="4595813" y="4827588"/>
          <p14:tracePt t="73008" x="4548188" y="4843463"/>
          <p14:tracePt t="73017" x="4435475" y="4851400"/>
          <p14:tracePt t="73025" x="4330700" y="4851400"/>
          <p14:tracePt t="73033" x="4249738" y="4851400"/>
          <p14:tracePt t="73040" x="4200525" y="4851400"/>
          <p14:tracePt t="73048" x="4160838" y="4851400"/>
          <p14:tracePt t="73056" x="4137025" y="4851400"/>
          <p14:tracePt t="73064" x="4121150" y="4851400"/>
          <p14:tracePt t="73072" x="4111625" y="4851400"/>
          <p14:tracePt t="73136" x="4137025" y="4851400"/>
          <p14:tracePt t="73143" x="4176713" y="4851400"/>
          <p14:tracePt t="73151" x="4200525" y="4851400"/>
          <p14:tracePt t="73159" x="4249738" y="4851400"/>
          <p14:tracePt t="73167" x="4289425" y="4851400"/>
          <p14:tracePt t="73175" x="4330700" y="4851400"/>
          <p14:tracePt t="73183" x="4370388" y="4851400"/>
          <p14:tracePt t="73192" x="4394200" y="4851400"/>
          <p14:tracePt t="73200" x="4418013" y="4851400"/>
          <p14:tracePt t="73208" x="4443413" y="4851400"/>
          <p14:tracePt t="73215" x="4459288" y="4851400"/>
          <p14:tracePt t="73223" x="4483100" y="4851400"/>
          <p14:tracePt t="73239" x="4506913" y="4851400"/>
          <p14:tracePt t="73247" x="4548188" y="4843463"/>
          <p14:tracePt t="73254" x="4572000" y="4827588"/>
          <p14:tracePt t="73263" x="4611688" y="4819650"/>
          <p14:tracePt t="73271" x="4676775" y="4803775"/>
          <p14:tracePt t="73278" x="4741863" y="4786313"/>
          <p14:tracePt t="73286" x="4813300" y="4762500"/>
          <p14:tracePt t="73294" x="4878388" y="4754563"/>
          <p14:tracePt t="73302" x="4935538" y="4754563"/>
          <p14:tracePt t="73310" x="4999038" y="4738688"/>
          <p14:tracePt t="73318" x="5072063" y="4738688"/>
          <p14:tracePt t="73326" x="5111750" y="4738688"/>
          <p14:tracePt t="73334" x="5153025" y="4738688"/>
          <p14:tracePt t="73342" x="5192713" y="4738688"/>
          <p14:tracePt t="73541" x="5224463" y="4738688"/>
          <p14:tracePt t="73550" x="5451475" y="4738688"/>
          <p14:tracePt t="73557" x="5732463" y="4738688"/>
          <p14:tracePt t="73565" x="6022975" y="4762500"/>
          <p14:tracePt t="73573" x="6273800" y="4851400"/>
          <p14:tracePt t="73580" x="6538913" y="4979988"/>
          <p14:tracePt t="73588" x="7127875" y="5262563"/>
          <p14:tracePt t="73596" x="7361238" y="5448300"/>
          <p14:tracePt t="73604" x="8232775" y="6124575"/>
          <p14:tracePt t="73612" x="8426450" y="6357938"/>
          <p14:tracePt t="73620" x="8797925" y="67770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B83E4-0C2F-2DF1-A7FC-865AD43D8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T" dirty="0"/>
              <a:t>Peor caso O(n</a:t>
            </a:r>
            <a:r>
              <a:rPr lang="en-GT" baseline="30000" dirty="0"/>
              <a:t>2</a:t>
            </a:r>
            <a:r>
              <a:rPr lang="en-GT" dirty="0"/>
              <a:t>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9CC39C7-4AA4-EE1E-6964-D36F2784E8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447105"/>
              </p:ext>
            </p:extLst>
          </p:nvPr>
        </p:nvGraphicFramePr>
        <p:xfrm>
          <a:off x="766764" y="2045963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03101E7-6686-AA84-3A57-1A010FAFDD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4782438"/>
              </p:ext>
            </p:extLst>
          </p:nvPr>
        </p:nvGraphicFramePr>
        <p:xfrm>
          <a:off x="766764" y="2583953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3C3D52-62CB-5367-30CF-C84057E995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5018324"/>
              </p:ext>
            </p:extLst>
          </p:nvPr>
        </p:nvGraphicFramePr>
        <p:xfrm>
          <a:off x="766764" y="3099177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5263900-E03F-C578-0E32-347BF37101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908311"/>
              </p:ext>
            </p:extLst>
          </p:nvPr>
        </p:nvGraphicFramePr>
        <p:xfrm>
          <a:off x="766764" y="3628861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38231F-1B39-2D15-F15B-4586B04AA6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129755"/>
              </p:ext>
            </p:extLst>
          </p:nvPr>
        </p:nvGraphicFramePr>
        <p:xfrm>
          <a:off x="766764" y="4144348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70EA444-1AE5-6CCB-31DD-9DD998A4FF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3298015"/>
              </p:ext>
            </p:extLst>
          </p:nvPr>
        </p:nvGraphicFramePr>
        <p:xfrm>
          <a:off x="777878" y="4659835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1A418322-4036-B984-33B9-34CB158FE6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0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5"/>
    </mc:Choice>
    <mc:Fallback>
      <p:transition spd="slow" advTm="35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4" x="8578850" y="6842125"/>
          <p14:tracePt t="903" x="8547100" y="6834188"/>
          <p14:tracePt t="908" x="8450263" y="6818313"/>
          <p14:tracePt t="916" x="8377238" y="6810375"/>
          <p14:tracePt t="924" x="8313738" y="6792913"/>
          <p14:tracePt t="932" x="8208963" y="6777038"/>
          <p14:tracePt t="940" x="8080375" y="6777038"/>
          <p14:tracePt t="948" x="7942263" y="6777038"/>
          <p14:tracePt t="956" x="7789863" y="6777038"/>
          <p14:tracePt t="963" x="7643813" y="6777038"/>
          <p14:tracePt t="971" x="7475538" y="6777038"/>
          <p14:tracePt t="979" x="7426325" y="6777038"/>
          <p14:tracePt t="988" x="7337425" y="6777038"/>
          <p14:tracePt t="995" x="7248525" y="6777038"/>
          <p14:tracePt t="1003" x="7192963" y="6777038"/>
          <p14:tracePt t="1011" x="7127875" y="6777038"/>
          <p14:tracePt t="1019" x="7088188" y="6777038"/>
          <p14:tracePt t="1028" x="7054850" y="6769100"/>
          <p14:tracePt t="1036" x="7031038" y="6769100"/>
          <p14:tracePt t="1044" x="6999288" y="6753225"/>
          <p14:tracePt t="1052" x="6967538" y="6745288"/>
          <p14:tracePt t="1060" x="6950075" y="6729413"/>
          <p14:tracePt t="1068" x="6934200" y="6729413"/>
          <p14:tracePt t="1075" x="6926263" y="6713538"/>
          <p14:tracePt t="1083" x="6910388" y="6705600"/>
          <p14:tracePt t="1091" x="6902450" y="6705600"/>
          <p14:tracePt t="1099" x="6886575" y="6680200"/>
          <p14:tracePt t="1107" x="6886575" y="6664325"/>
          <p14:tracePt t="1115" x="6870700" y="6640513"/>
          <p14:tracePt t="1353" x="6886575" y="6640513"/>
          <p14:tracePt t="1361" x="6926263" y="6640513"/>
          <p14:tracePt t="1369" x="6975475" y="6640513"/>
          <p14:tracePt t="1377" x="7038975" y="6600825"/>
          <p14:tracePt t="1385" x="7080250" y="6575425"/>
          <p14:tracePt t="1393" x="7143750" y="6535738"/>
          <p14:tracePt t="1401" x="7169150" y="6511925"/>
          <p14:tracePt t="1409" x="7192963" y="6470650"/>
          <p14:tracePt t="1417" x="7232650" y="6430963"/>
          <p14:tracePt t="1429" x="7297738" y="6334125"/>
          <p14:tracePt t="1435" x="7321550" y="6245225"/>
          <p14:tracePt t="1441" x="7321550" y="6124575"/>
          <p14:tracePt t="1449" x="7321550" y="6011863"/>
          <p14:tracePt t="1457" x="7321550" y="5883275"/>
          <p14:tracePt t="1465" x="7248525" y="5729288"/>
          <p14:tracePt t="1473" x="7151688" y="5584825"/>
          <p14:tracePt t="1481" x="7038975" y="5422900"/>
          <p14:tracePt t="1490" x="6934200" y="5262563"/>
          <p14:tracePt t="1497" x="6805613" y="5108575"/>
          <p14:tracePt t="1504" x="6669088" y="4972050"/>
          <p14:tracePt t="1512" x="6523038" y="4843463"/>
          <p14:tracePt t="1520" x="6362700" y="4722813"/>
          <p14:tracePt t="1528" x="6240463" y="4649788"/>
          <p14:tracePt t="1536" x="6111875" y="4568825"/>
          <p14:tracePt t="1544" x="5983288" y="4521200"/>
          <p14:tracePt t="1552" x="5886450" y="4479925"/>
          <p14:tracePt t="1560" x="5781675" y="4456113"/>
          <p14:tracePt t="1568" x="5692775" y="4432300"/>
          <p14:tracePt t="1576" x="5635625" y="4432300"/>
          <p14:tracePt t="1584" x="5572125" y="4408488"/>
          <p14:tracePt t="1592" x="5514975" y="4392613"/>
          <p14:tracePt t="1600" x="5475288" y="4392613"/>
          <p14:tracePt t="1626" x="5451475" y="4392613"/>
          <p14:tracePt t="1631" x="5354638" y="4392613"/>
          <p14:tracePt t="1634" x="5329238" y="4392613"/>
          <p14:tracePt t="1641" x="5265738" y="4392613"/>
          <p14:tracePt t="1648" x="5176838" y="4392613"/>
          <p14:tracePt t="1656" x="5111750" y="4392613"/>
          <p14:tracePt t="1665" x="5040313" y="4408488"/>
          <p14:tracePt t="1673" x="4959350" y="4432300"/>
          <p14:tracePt t="1680" x="4918075" y="4440238"/>
          <p14:tracePt t="1688" x="4870450" y="4456113"/>
          <p14:tracePt t="1696" x="4789488" y="4479925"/>
          <p14:tracePt t="1703" x="4741863" y="4497388"/>
          <p14:tracePt t="1711" x="4700588" y="4521200"/>
          <p14:tracePt t="1720" x="4660900" y="4537075"/>
          <p14:tracePt t="1727" x="4637088" y="4545013"/>
          <p14:tracePt t="1736" x="4595813" y="4560888"/>
          <p14:tracePt t="1743" x="4572000" y="4568825"/>
          <p14:tracePt t="1751" x="4548188" y="4568825"/>
          <p14:tracePt t="1759" x="4524375" y="4584700"/>
          <p14:tracePt t="1768" x="4498975" y="4602163"/>
          <p14:tracePt t="1775" x="4459288" y="4610100"/>
          <p14:tracePt t="1783" x="4435475" y="4625975"/>
          <p14:tracePt t="1791" x="4394200" y="4633913"/>
          <p14:tracePt t="1799" x="4346575" y="4657725"/>
          <p14:tracePt t="1807" x="4313238" y="4673600"/>
          <p14:tracePt t="1982" x="4330700" y="4673600"/>
          <p14:tracePt t="1990" x="4378325" y="4689475"/>
          <p14:tracePt t="1998" x="4443413" y="4722813"/>
          <p14:tracePt t="2006" x="4498975" y="4754563"/>
          <p14:tracePt t="2013" x="4564063" y="4786313"/>
          <p14:tracePt t="2022" x="4611688" y="4827588"/>
          <p14:tracePt t="2029" x="4660900" y="4851400"/>
          <p14:tracePt t="2037" x="4757738" y="4916488"/>
          <p14:tracePt t="2045" x="4846638" y="4972050"/>
          <p14:tracePt t="2053" x="4918075" y="5021263"/>
          <p14:tracePt t="2061" x="4975225" y="5084763"/>
          <p14:tracePt t="2069" x="5040313" y="5165725"/>
          <p14:tracePt t="2077" x="5048250" y="5197475"/>
          <p14:tracePt t="2086" x="5103813" y="5254625"/>
          <p14:tracePt t="2094" x="5111750" y="5302250"/>
          <p14:tracePt t="2102" x="5137150" y="5359400"/>
          <p14:tracePt t="2110" x="5137150" y="5383213"/>
          <p14:tracePt t="2117" x="5153025" y="5407025"/>
          <p14:tracePt t="2125" x="5153025" y="5430838"/>
          <p14:tracePt t="2133" x="5153025" y="5472113"/>
          <p14:tracePt t="2141" x="5137150" y="5480050"/>
          <p14:tracePt t="2149" x="5103813" y="5495925"/>
          <p14:tracePt t="2157" x="5048250" y="5511800"/>
          <p14:tracePt t="2165" x="4975225" y="5519738"/>
          <p14:tracePt t="2173" x="4935538" y="5535613"/>
          <p14:tracePt t="2181" x="4878388" y="5535613"/>
          <p14:tracePt t="2189" x="4805363" y="5535613"/>
          <p14:tracePt t="2197" x="4725988" y="5535613"/>
          <p14:tracePt t="2205" x="4676775" y="5535613"/>
          <p14:tracePt t="2213" x="4629150" y="5535613"/>
          <p14:tracePt t="2220" x="4587875" y="5535613"/>
          <p14:tracePt t="2229" x="4532313" y="5535613"/>
          <p14:tracePt t="2237" x="4506913" y="5519738"/>
          <p14:tracePt t="2245" x="4498975" y="5511800"/>
          <p14:tracePt t="2252" x="4483100" y="5511800"/>
          <p14:tracePt t="2260" x="4467225" y="5495925"/>
          <p14:tracePt t="2269" x="4459288" y="5480050"/>
          <p14:tracePt t="2284" x="4443413" y="5480050"/>
          <p14:tracePt t="3295" x="4459288" y="5480050"/>
          <p14:tracePt t="3303" x="4532313" y="5480050"/>
          <p14:tracePt t="3311" x="4595813" y="5495925"/>
          <p14:tracePt t="3323" x="4660900" y="5495925"/>
          <p14:tracePt t="3327" x="4700588" y="5511800"/>
          <p14:tracePt t="3336" x="4757738" y="5519738"/>
          <p14:tracePt t="3343" x="4789488" y="5519738"/>
          <p14:tracePt t="3350" x="4854575" y="5519738"/>
          <p14:tracePt t="3358" x="4894263" y="5519738"/>
          <p14:tracePt t="3367" x="4959350" y="5495925"/>
          <p14:tracePt t="3374" x="5040313" y="5472113"/>
          <p14:tracePt t="3382" x="5064125" y="5448300"/>
          <p14:tracePt t="3390" x="5087938" y="5407025"/>
          <p14:tracePt t="3398" x="5127625" y="5367338"/>
          <p14:tracePt t="3406" x="5176838" y="5294313"/>
          <p14:tracePt t="3414" x="5176838" y="5213350"/>
          <p14:tracePt t="3422" x="5176838" y="5133975"/>
          <p14:tracePt t="3430" x="5176838" y="5037138"/>
          <p14:tracePt t="3438" x="5176838" y="4843463"/>
          <p14:tracePt t="3446" x="5137150" y="4649788"/>
          <p14:tracePt t="3454" x="5048250" y="4440238"/>
          <p14:tracePt t="3462" x="4959350" y="4191000"/>
          <p14:tracePt t="3470" x="4846638" y="3916363"/>
          <p14:tracePt t="3478" x="4725988" y="3659188"/>
          <p14:tracePt t="3486" x="4660900" y="3554413"/>
          <p14:tracePt t="3494" x="4564063" y="3311525"/>
          <p14:tracePt t="3502" x="4443413" y="3119438"/>
          <p14:tracePt t="3510" x="4330700" y="2957513"/>
          <p14:tracePt t="3519" x="4225925" y="2828925"/>
          <p14:tracePt t="3526" x="4121150" y="2700338"/>
          <p14:tracePt t="3533" x="4048125" y="2611438"/>
          <p14:tracePt t="3541" x="3959225" y="2530475"/>
          <p14:tracePt t="3549" x="3854450" y="2449513"/>
          <p14:tracePt t="3557" x="3765550" y="2386013"/>
          <p14:tracePt t="3565" x="3676650" y="2352675"/>
          <p14:tracePt t="3573" x="3571875" y="2297113"/>
          <p14:tracePt t="3581" x="3467100" y="2247900"/>
          <p14:tracePt t="3589" x="3362325" y="2208213"/>
          <p14:tracePt t="3597" x="3249613" y="2168525"/>
          <p14:tracePt t="3605" x="3209925" y="2168525"/>
          <p14:tracePt t="3613" x="3121025" y="2143125"/>
          <p14:tracePt t="3621" x="3032125" y="2135188"/>
          <p14:tracePt t="3629" x="2967038" y="2119313"/>
          <p14:tracePt t="3637" x="2919413" y="2103438"/>
          <p14:tracePt t="3645" x="2878138" y="2103438"/>
          <p14:tracePt t="3653" x="2854325" y="2095500"/>
          <p14:tracePt t="3661" x="2814638" y="2095500"/>
          <p14:tracePt t="3669" x="2798763" y="2079625"/>
          <p14:tracePt t="3677" x="2749550" y="2071688"/>
          <p14:tracePt t="3685" x="2684463" y="2054225"/>
          <p14:tracePt t="3694" x="2620963" y="2038350"/>
          <p14:tracePt t="3702" x="2532063" y="2030413"/>
          <p14:tracePt t="3710" x="2419350" y="2030413"/>
          <p14:tracePt t="3987" x="2378075" y="2038350"/>
          <p14:tracePt t="3995" x="2354263" y="2054225"/>
          <p14:tracePt t="4003" x="2322513" y="2071688"/>
          <p14:tracePt t="4011" x="2290763" y="2079625"/>
          <p14:tracePt t="4019" x="2257425" y="2095500"/>
          <p14:tracePt t="4027" x="2233613" y="2095500"/>
          <p14:tracePt t="4036" x="2185988" y="2103438"/>
          <p14:tracePt t="4044" x="2160588" y="2103438"/>
          <p14:tracePt t="4051" x="2120900" y="2119313"/>
          <p14:tracePt t="4058" x="2079625" y="2119313"/>
          <p14:tracePt t="4066" x="2055813" y="2119313"/>
          <p14:tracePt t="4074" x="2016125" y="2119313"/>
          <p14:tracePt t="4082" x="1974850" y="2119313"/>
          <p14:tracePt t="4090" x="1943100" y="2119313"/>
          <p14:tracePt t="4098" x="1927225" y="2119313"/>
          <p14:tracePt t="4106" x="1903413" y="2119313"/>
          <p14:tracePt t="4114" x="1878013" y="2119313"/>
          <p14:tracePt t="4122" x="1862138" y="2119313"/>
          <p14:tracePt t="4130" x="1846263" y="2119313"/>
          <p14:tracePt t="4138" x="1838325" y="2119313"/>
          <p14:tracePt t="4154" x="1822450" y="2119313"/>
          <p14:tracePt t="4178" x="1814513" y="2119313"/>
          <p14:tracePt t="4209" x="1782763" y="2119313"/>
          <p14:tracePt t="4464" x="1798638" y="2119313"/>
          <p14:tracePt t="4472" x="1911350" y="2119313"/>
          <p14:tracePt t="4480" x="2032000" y="2119313"/>
          <p14:tracePt t="4488" x="2128838" y="2119313"/>
          <p14:tracePt t="4496" x="2273300" y="2135188"/>
          <p14:tracePt t="4504" x="2419350" y="2135188"/>
          <p14:tracePt t="4512" x="2466975" y="2143125"/>
          <p14:tracePt t="4520" x="2555875" y="2143125"/>
          <p14:tracePt t="4528" x="2636838" y="2143125"/>
          <p14:tracePt t="4536" x="2684463" y="2143125"/>
          <p14:tracePt t="4544" x="2725738" y="2143125"/>
          <p14:tracePt t="4552" x="2733675" y="2143125"/>
          <p14:tracePt t="4560" x="2749550" y="2143125"/>
          <p14:tracePt t="4568" x="2765425" y="2143125"/>
          <p14:tracePt t="5140" x="2773363" y="2143125"/>
          <p14:tracePt t="5155" x="2789238" y="2143125"/>
          <p14:tracePt t="5171" x="2789238" y="2159000"/>
          <p14:tracePt t="5187" x="2789238" y="2168525"/>
          <p14:tracePt t="5211" x="2789238" y="2184400"/>
          <p14:tracePt t="5220" x="2773363" y="2184400"/>
          <p14:tracePt t="5228" x="2749550" y="2184400"/>
          <p14:tracePt t="5236" x="2725738" y="2184400"/>
          <p14:tracePt t="5244" x="2684463" y="2184400"/>
          <p14:tracePt t="5252" x="2660650" y="2184400"/>
          <p14:tracePt t="5260" x="2620963" y="2200275"/>
          <p14:tracePt t="5268" x="2571750" y="2200275"/>
          <p14:tracePt t="5276" x="2540000" y="2200275"/>
          <p14:tracePt t="5283" x="2516188" y="2200275"/>
          <p14:tracePt t="5291" x="2474913" y="2200275"/>
          <p14:tracePt t="5299" x="2451100" y="2200275"/>
          <p14:tracePt t="5307" x="2427288" y="2200275"/>
          <p14:tracePt t="5315" x="2403475" y="2200275"/>
          <p14:tracePt t="5323" x="2378075" y="2200275"/>
          <p14:tracePt t="5331" x="2362200" y="2208213"/>
          <p14:tracePt t="5339" x="2338388" y="2208213"/>
          <p14:tracePt t="5347" x="2322513" y="2208213"/>
          <p14:tracePt t="5355" x="2298700" y="2208213"/>
          <p14:tracePt t="5363" x="2290763" y="2224088"/>
          <p14:tracePt t="5371" x="2273300" y="2224088"/>
          <p14:tracePt t="5379" x="2257425" y="2224088"/>
          <p14:tracePt t="5387" x="2249488" y="2224088"/>
          <p14:tracePt t="5395" x="2233613" y="2232025"/>
          <p14:tracePt t="5403" x="2225675" y="2232025"/>
          <p14:tracePt t="5418" x="2209800" y="2232025"/>
          <p14:tracePt t="5434" x="2193925" y="2232025"/>
          <p14:tracePt t="5928" x="2209800" y="2232025"/>
          <p14:tracePt t="5936" x="2233613" y="2232025"/>
          <p14:tracePt t="5944" x="2257425" y="2232025"/>
          <p14:tracePt t="5952" x="2273300" y="2232025"/>
          <p14:tracePt t="5960" x="2298700" y="2232025"/>
          <p14:tracePt t="5969" x="2314575" y="2232025"/>
          <p14:tracePt t="5976" x="2338388" y="2232025"/>
          <p14:tracePt t="5984" x="2354263" y="2232025"/>
          <p14:tracePt t="5999" x="2362200" y="2232025"/>
          <p14:tracePt t="6015" x="2378075" y="2232025"/>
          <p14:tracePt t="6047" x="2386013" y="2232025"/>
          <p14:tracePt t="6055" x="2386013" y="2224088"/>
          <p14:tracePt t="6135" x="2403475" y="2224088"/>
          <p14:tracePt t="6158" x="2419350" y="2224088"/>
          <p14:tracePt t="6167" x="2427288" y="2224088"/>
          <p14:tracePt t="6175" x="2443163" y="2224088"/>
          <p14:tracePt t="6182" x="2466975" y="2208213"/>
          <p14:tracePt t="6190" x="2474913" y="2208213"/>
          <p14:tracePt t="6198" x="2492375" y="2208213"/>
          <p14:tracePt t="6206" x="2516188" y="2208213"/>
          <p14:tracePt t="6214" x="2555875" y="2200275"/>
          <p14:tracePt t="6222" x="2579688" y="2200275"/>
          <p14:tracePt t="6230" x="2605088" y="2200275"/>
          <p14:tracePt t="6238" x="2636838" y="2184400"/>
          <p14:tracePt t="6246" x="2660650" y="2184400"/>
          <p14:tracePt t="6254" x="2684463" y="2168525"/>
          <p14:tracePt t="6262" x="2701925" y="2168525"/>
          <p14:tracePt t="6270" x="2725738" y="2168525"/>
          <p14:tracePt t="6278" x="2725738" y="2159000"/>
          <p14:tracePt t="6286" x="2749550" y="2159000"/>
          <p14:tracePt t="6302" x="2765425" y="2159000"/>
          <p14:tracePt t="6310" x="2789238" y="2143125"/>
          <p14:tracePt t="6326" x="2798763" y="2135188"/>
          <p14:tracePt t="6335" x="2814638" y="2135188"/>
          <p14:tracePt t="6343" x="2830513" y="2135188"/>
          <p14:tracePt t="6358" x="2838450" y="2119313"/>
          <p14:tracePt t="6389" x="2854325" y="2119313"/>
          <p14:tracePt t="6484" x="2838450" y="2119313"/>
          <p14:tracePt t="6494" x="2830513" y="2119313"/>
          <p14:tracePt t="6509" x="2814638" y="2119313"/>
          <p14:tracePt t="6517" x="2798763" y="2119313"/>
          <p14:tracePt t="6525" x="2789238" y="2119313"/>
          <p14:tracePt t="6540" x="2773363" y="2119313"/>
          <p14:tracePt t="6548" x="2765425" y="2119313"/>
          <p14:tracePt t="6556" x="2749550" y="2119313"/>
          <p14:tracePt t="6565" x="2733675" y="2119313"/>
          <p14:tracePt t="6572" x="2725738" y="2119313"/>
          <p14:tracePt t="6580" x="2709863" y="2119313"/>
          <p14:tracePt t="6588" x="2701925" y="2119313"/>
          <p14:tracePt t="6596" x="2660650" y="2119313"/>
          <p14:tracePt t="6604" x="2636838" y="2119313"/>
          <p14:tracePt t="6612" x="2605088" y="2119313"/>
          <p14:tracePt t="6620" x="2579688" y="2119313"/>
          <p14:tracePt t="6628" x="2555875" y="2119313"/>
          <p14:tracePt t="6636" x="2516188" y="2119313"/>
          <p14:tracePt t="6644" x="2492375" y="2119313"/>
          <p14:tracePt t="6652" x="2466975" y="2119313"/>
          <p14:tracePt t="6660" x="2443163" y="2119313"/>
          <p14:tracePt t="6669" x="2403475" y="2119313"/>
          <p14:tracePt t="6677" x="2378075" y="2119313"/>
          <p14:tracePt t="6685" x="2354263" y="2119313"/>
          <p14:tracePt t="6692" x="2322513" y="2119313"/>
          <p14:tracePt t="6700" x="2314575" y="2119313"/>
          <p14:tracePt t="6708" x="2290763" y="2119313"/>
          <p14:tracePt t="6716" x="2273300" y="2119313"/>
          <p14:tracePt t="6731" x="2257425" y="2119313"/>
          <p14:tracePt t="6747" x="2249488" y="2119313"/>
          <p14:tracePt t="6771" x="2233613" y="2119313"/>
          <p14:tracePt t="6811" x="2225675" y="2119313"/>
          <p14:tracePt t="6859" x="2209800" y="2119313"/>
          <p14:tracePt t="6890" x="2193925" y="2119313"/>
          <p14:tracePt t="6906" x="2193925" y="2135188"/>
          <p14:tracePt t="6930" x="2185988" y="2135188"/>
          <p14:tracePt t="6954" x="2168525" y="2135188"/>
          <p14:tracePt t="6978" x="2160588" y="2143125"/>
          <p14:tracePt t="7042" x="2144713" y="2143125"/>
          <p14:tracePt t="9547" x="2128838" y="2143125"/>
          <p14:tracePt t="9555" x="2120900" y="2143125"/>
          <p14:tracePt t="9563" x="2097088" y="2143125"/>
          <p14:tracePt t="9573" x="2079625" y="2143125"/>
          <p14:tracePt t="9579" x="2071688" y="2143125"/>
          <p14:tracePt t="9587" x="2055813" y="2143125"/>
          <p14:tracePt t="9595" x="2039938" y="2143125"/>
          <p14:tracePt t="9603" x="2032000" y="2143125"/>
          <p14:tracePt t="9611" x="2016125" y="2143125"/>
          <p14:tracePt t="9619" x="2008188" y="2143125"/>
          <p14:tracePt t="9635" x="1992313" y="2143125"/>
          <p14:tracePt t="9644" x="1974850" y="2159000"/>
          <p14:tracePt t="9658" x="1951038" y="2168525"/>
          <p14:tracePt t="9666" x="1951038" y="2184400"/>
          <p14:tracePt t="9674" x="1927225" y="2200275"/>
          <p14:tracePt t="9682" x="1911350" y="2200275"/>
          <p14:tracePt t="9690" x="1903413" y="2208213"/>
          <p14:tracePt t="9698" x="1887538" y="2224088"/>
          <p14:tracePt t="9706" x="1878013" y="2232025"/>
          <p14:tracePt t="9714" x="1862138" y="2232025"/>
          <p14:tracePt t="9722" x="1846263" y="2247900"/>
          <p14:tracePt t="10096" x="1887538" y="2247900"/>
          <p14:tracePt t="10104" x="1951038" y="2255838"/>
          <p14:tracePt t="10112" x="2008188" y="2273300"/>
          <p14:tracePt t="10120" x="2079625" y="2289175"/>
          <p14:tracePt t="10128" x="2160588" y="2289175"/>
          <p14:tracePt t="10136" x="2257425" y="2289175"/>
          <p14:tracePt t="10144" x="2378075" y="2289175"/>
          <p14:tracePt t="10152" x="2419350" y="2289175"/>
          <p14:tracePt t="10160" x="2516188" y="2289175"/>
          <p14:tracePt t="10169" x="2579688" y="2289175"/>
          <p14:tracePt t="10177" x="2660650" y="2289175"/>
          <p14:tracePt t="10185" x="2701925" y="2289175"/>
          <p14:tracePt t="10192" x="2733675" y="2289175"/>
          <p14:tracePt t="10200" x="2765425" y="2289175"/>
          <p14:tracePt t="10208" x="2789238" y="2273300"/>
          <p14:tracePt t="10216" x="2798763" y="2273300"/>
          <p14:tracePt t="10224" x="2814638" y="2273300"/>
          <p14:tracePt t="10232" x="2854325" y="2255838"/>
          <p14:tracePt t="10240" x="2862263" y="2255838"/>
          <p14:tracePt t="10248" x="2878138" y="2247900"/>
          <p14:tracePt t="10256" x="2903538" y="2247900"/>
          <p14:tracePt t="10263" x="2927350" y="2247900"/>
          <p14:tracePt t="10271" x="2943225" y="2232025"/>
          <p14:tracePt t="10280" x="2967038" y="2232025"/>
          <p14:tracePt t="10287" x="2990850" y="2232025"/>
          <p14:tracePt t="10295" x="3016250" y="2224088"/>
          <p14:tracePt t="10303" x="3048000" y="2224088"/>
          <p14:tracePt t="10311" x="3071813" y="2208213"/>
          <p14:tracePt t="10319" x="3095625" y="2208213"/>
          <p14:tracePt t="10327" x="3113088" y="2208213"/>
          <p14:tracePt t="10335" x="3136900" y="2200275"/>
          <p14:tracePt t="10344" x="3160713" y="2200275"/>
          <p14:tracePt t="10352" x="3176588" y="2200275"/>
          <p14:tracePt t="10360" x="3184525" y="2200275"/>
          <p14:tracePt t="10367" x="3201988" y="2200275"/>
          <p14:tracePt t="10375" x="3225800" y="2200275"/>
          <p14:tracePt t="10391" x="3241675" y="2200275"/>
          <p14:tracePt t="10526" x="3225800" y="2200275"/>
          <p14:tracePt t="10535" x="3184525" y="2200275"/>
          <p14:tracePt t="10542" x="3160713" y="2200275"/>
          <p14:tracePt t="10550" x="3113088" y="2200275"/>
          <p14:tracePt t="10558" x="3032125" y="2208213"/>
          <p14:tracePt t="10566" x="2951163" y="2224088"/>
          <p14:tracePt t="10574" x="2886075" y="2232025"/>
          <p14:tracePt t="10582" x="2814638" y="2232025"/>
          <p14:tracePt t="10590" x="2725738" y="2247900"/>
          <p14:tracePt t="10598" x="2644775" y="2247900"/>
          <p14:tracePt t="10606" x="2605088" y="2255838"/>
          <p14:tracePt t="10613" x="2540000" y="2255838"/>
          <p14:tracePt t="10622" x="2466975" y="2255838"/>
          <p14:tracePt t="10647" x="2427288" y="2255838"/>
          <p14:tracePt t="10650" x="2338388" y="2255838"/>
          <p14:tracePt t="10656" x="2314575" y="2255838"/>
          <p14:tracePt t="10662" x="2273300" y="2255838"/>
          <p14:tracePt t="10669" x="2233613" y="2255838"/>
          <p14:tracePt t="10677" x="2209800" y="2255838"/>
          <p14:tracePt t="10685" x="2185988" y="2255838"/>
          <p14:tracePt t="10694" x="2160588" y="2255838"/>
          <p14:tracePt t="10702" x="2128838" y="2255838"/>
          <p14:tracePt t="10710" x="2120900" y="2255838"/>
          <p14:tracePt t="10718" x="2105025" y="2255838"/>
          <p14:tracePt t="10726" x="2097088" y="2255838"/>
          <p14:tracePt t="10733" x="2079625" y="2255838"/>
          <p14:tracePt t="10741" x="2071688" y="2255838"/>
          <p14:tracePt t="10757" x="2055813" y="2255838"/>
          <p14:tracePt t="10773" x="2039938" y="2247900"/>
          <p14:tracePt t="10805" x="2032000" y="2247900"/>
          <p14:tracePt t="10820" x="2032000" y="2232025"/>
          <p14:tracePt t="11162" x="2055813" y="2232025"/>
          <p14:tracePt t="11170" x="2071688" y="2232025"/>
          <p14:tracePt t="11178" x="2097088" y="2232025"/>
          <p14:tracePt t="11186" x="2128838" y="2232025"/>
          <p14:tracePt t="11194" x="2185988" y="2232025"/>
          <p14:tracePt t="11202" x="2233613" y="2224088"/>
          <p14:tracePt t="11211" x="2314575" y="2224088"/>
          <p14:tracePt t="11219" x="2403475" y="2224088"/>
          <p14:tracePt t="11227" x="2492375" y="2200275"/>
          <p14:tracePt t="11235" x="2620963" y="2184400"/>
          <p14:tracePt t="11243" x="2765425" y="2168525"/>
          <p14:tracePt t="11251" x="2903538" y="2135188"/>
          <p14:tracePt t="11258" x="3055938" y="2119313"/>
          <p14:tracePt t="11266" x="3225800" y="2103438"/>
          <p14:tracePt t="11274" x="3419475" y="2095500"/>
          <p14:tracePt t="11282" x="3595688" y="2095500"/>
          <p14:tracePt t="11290" x="3741738" y="2095500"/>
          <p14:tracePt t="11297" x="3902075" y="2095500"/>
          <p14:tracePt t="11305" x="3959225" y="2095500"/>
          <p14:tracePt t="11313" x="4071938" y="2095500"/>
          <p14:tracePt t="11322" x="4137025" y="2095500"/>
          <p14:tracePt t="11329" x="4217988" y="2095500"/>
          <p14:tracePt t="11337" x="4249738" y="2103438"/>
          <p14:tracePt t="11345" x="4281488" y="2103438"/>
          <p14:tracePt t="11353" x="4305300" y="2119313"/>
          <p14:tracePt t="11361" x="4313238" y="2119313"/>
          <p14:tracePt t="11369" x="4330700" y="2119313"/>
          <p14:tracePt t="11592" x="4330700" y="2135188"/>
          <p14:tracePt t="11616" x="4313238" y="2135188"/>
          <p14:tracePt t="11624" x="4313238" y="2143125"/>
          <p14:tracePt t="11632" x="4289425" y="2143125"/>
          <p14:tracePt t="11640" x="4281488" y="2159000"/>
          <p14:tracePt t="11648" x="4249738" y="2159000"/>
          <p14:tracePt t="11656" x="4225925" y="2168525"/>
          <p14:tracePt t="11664" x="4217988" y="2168525"/>
          <p14:tracePt t="11671" x="4184650" y="2184400"/>
          <p14:tracePt t="11679" x="4152900" y="2184400"/>
          <p14:tracePt t="11687" x="4121150" y="2200275"/>
          <p14:tracePt t="11696" x="4111625" y="2200275"/>
          <p14:tracePt t="11703" x="4087813" y="2200275"/>
          <p14:tracePt t="11711" x="4071938" y="2200275"/>
          <p14:tracePt t="11719" x="4056063" y="2200275"/>
          <p14:tracePt t="11727" x="4032250" y="2200275"/>
          <p14:tracePt t="11743" x="4024313" y="2200275"/>
          <p14:tracePt t="11752" x="4006850" y="2200275"/>
          <p14:tracePt t="11760" x="3998913" y="2200275"/>
          <p14:tracePt t="11783" x="3983038" y="2200275"/>
          <p14:tracePt t="11862" x="3983038" y="2224088"/>
          <p14:tracePt t="15050" x="4006850" y="2224088"/>
          <p14:tracePt t="15058" x="4056063" y="2224088"/>
          <p14:tracePt t="15066" x="4121150" y="2224088"/>
          <p14:tracePt t="15074" x="4176713" y="2224088"/>
          <p14:tracePt t="15082" x="4241800" y="2224088"/>
          <p14:tracePt t="15090" x="4305300" y="2224088"/>
          <p14:tracePt t="15098" x="4370388" y="2224088"/>
          <p14:tracePt t="15106" x="4443413" y="2224088"/>
          <p14:tracePt t="15114" x="4611688" y="2224088"/>
          <p14:tracePt t="15122" x="4660900" y="2208213"/>
          <p14:tracePt t="15129" x="4781550" y="2208213"/>
          <p14:tracePt t="15138" x="4870450" y="2184400"/>
          <p14:tracePt t="15146" x="4918075" y="2184400"/>
          <p14:tracePt t="15153" x="4959350" y="2168525"/>
          <p14:tracePt t="15162" x="4983163" y="2159000"/>
          <p14:tracePt t="15169" x="4999038" y="2159000"/>
          <p14:tracePt t="15177" x="5006975" y="2159000"/>
          <p14:tracePt t="15201" x="5006975" y="2143125"/>
          <p14:tracePt t="15233" x="4999038" y="2143125"/>
          <p14:tracePt t="15241" x="4975225" y="2143125"/>
          <p14:tracePt t="15249" x="4918075" y="2143125"/>
          <p14:tracePt t="15257" x="4894263" y="2135188"/>
          <p14:tracePt t="15265" x="4854575" y="2135188"/>
          <p14:tracePt t="15273" x="4830763" y="2135188"/>
          <p14:tracePt t="15281" x="4805363" y="2135188"/>
          <p14:tracePt t="15290" x="4781550" y="2135188"/>
          <p14:tracePt t="15298" x="4741863" y="2135188"/>
          <p14:tracePt t="15306" x="4725988" y="2135188"/>
          <p14:tracePt t="15314" x="4700588" y="2135188"/>
          <p14:tracePt t="15321" x="4660900" y="2135188"/>
          <p14:tracePt t="15329" x="4629150" y="2135188"/>
          <p14:tracePt t="15337" x="4572000" y="2135188"/>
          <p14:tracePt t="15345" x="4524375" y="2143125"/>
          <p14:tracePt t="15353" x="4443413" y="2159000"/>
          <p14:tracePt t="15361" x="4378325" y="2168525"/>
          <p14:tracePt t="15369" x="4281488" y="2184400"/>
          <p14:tracePt t="15377" x="4184650" y="2208213"/>
          <p14:tracePt t="15385" x="4095750" y="2224088"/>
          <p14:tracePt t="15393" x="4032250" y="2232025"/>
          <p14:tracePt t="15401" x="3919538" y="2247900"/>
          <p14:tracePt t="15409" x="3805238" y="2255838"/>
          <p14:tracePt t="15417" x="3684588" y="2273300"/>
          <p14:tracePt t="15425" x="3587750" y="2273300"/>
          <p14:tracePt t="15433" x="3524250" y="2273300"/>
          <p14:tracePt t="15441" x="3427413" y="2273300"/>
          <p14:tracePt t="15448" x="3362325" y="2273300"/>
          <p14:tracePt t="15456" x="3289300" y="2289175"/>
          <p14:tracePt t="15465" x="3241675" y="2289175"/>
          <p14:tracePt t="15473" x="3201988" y="2289175"/>
          <p14:tracePt t="15481" x="3176588" y="2289175"/>
          <p14:tracePt t="15489" x="3160713" y="2289175"/>
          <p14:tracePt t="15496" x="3144838" y="2289175"/>
          <p14:tracePt t="15504" x="3136900" y="2289175"/>
          <p14:tracePt t="15520" x="3121025" y="2289175"/>
          <p14:tracePt t="15544" x="3113088" y="2289175"/>
          <p14:tracePt t="15567" x="3095625" y="2289175"/>
          <p14:tracePt t="15607" x="3079750" y="2289175"/>
          <p14:tracePt t="15623" x="3079750" y="2273300"/>
          <p14:tracePt t="15631" x="3071813" y="2273300"/>
          <p14:tracePt t="15640" x="3071813" y="2255838"/>
          <p14:tracePt t="15655" x="3071813" y="2247900"/>
          <p14:tracePt t="15671" x="3071813" y="2232025"/>
          <p14:tracePt t="15846" x="3079750" y="2232025"/>
          <p14:tracePt t="15854" x="3095625" y="2232025"/>
          <p14:tracePt t="15862" x="3113088" y="2232025"/>
          <p14:tracePt t="15870" x="3136900" y="2232025"/>
          <p14:tracePt t="15878" x="3160713" y="2247900"/>
          <p14:tracePt t="15886" x="3225800" y="2255838"/>
          <p14:tracePt t="15894" x="3273425" y="2255838"/>
          <p14:tracePt t="15902" x="3362325" y="2273300"/>
          <p14:tracePt t="15910" x="3482975" y="2289175"/>
          <p14:tracePt t="15919" x="3725863" y="2297113"/>
          <p14:tracePt t="15927" x="3919538" y="2320925"/>
          <p14:tracePt t="15933" x="4176713" y="2336800"/>
          <p14:tracePt t="15941" x="4435475" y="2360613"/>
          <p14:tracePt t="15949" x="4564063" y="2360613"/>
          <p14:tracePt t="15957" x="5064125" y="2378075"/>
          <p14:tracePt t="15965" x="5346700" y="2378075"/>
          <p14:tracePt t="15973" x="5459413" y="2386013"/>
          <p14:tracePt t="15981" x="5757863" y="2386013"/>
          <p14:tracePt t="15989" x="5975350" y="2386013"/>
          <p14:tracePt t="15997" x="6216650" y="2417763"/>
          <p14:tracePt t="16005" x="6450013" y="2417763"/>
          <p14:tracePt t="16012" x="6845300" y="2417763"/>
          <p14:tracePt t="16021" x="7104063" y="2417763"/>
          <p14:tracePt t="16029" x="7386638" y="2417763"/>
          <p14:tracePt t="16037" x="7685088" y="2417763"/>
          <p14:tracePt t="16044" x="7966075" y="2417763"/>
          <p14:tracePt t="16052" x="8297863" y="2417763"/>
          <p14:tracePt t="16061" x="8659813" y="2417763"/>
          <p14:tracePt t="16069" x="8797925" y="2401888"/>
          <p14:tracePt t="16077" x="9078913" y="2378075"/>
          <p14:tracePt t="16085" x="9337675" y="2360613"/>
          <p14:tracePt t="16093" x="9531350" y="2360613"/>
          <p14:tracePt t="16100" x="9717088" y="2360613"/>
          <p14:tracePt t="16108" x="9877425" y="2360613"/>
          <p14:tracePt t="16116" x="10047288" y="2360613"/>
          <p14:tracePt t="16124" x="10175875" y="2360613"/>
          <p14:tracePt t="16132" x="10313988" y="2360613"/>
          <p14:tracePt t="16140" x="10442575" y="2360613"/>
          <p14:tracePt t="16148" x="10563225" y="2360613"/>
          <p14:tracePt t="16156" x="10675938" y="2360613"/>
          <p14:tracePt t="16164" x="10788650" y="2360613"/>
          <p14:tracePt t="16172" x="10877550" y="2360613"/>
          <p14:tracePt t="16180" x="10974388" y="2360613"/>
          <p14:tracePt t="16188" x="11063288" y="2360613"/>
          <p14:tracePt t="16196" x="11176000" y="2378075"/>
          <p14:tracePt t="16203" x="11288713" y="2386013"/>
          <p14:tracePt t="16211" x="11393488" y="2386013"/>
          <p14:tracePt t="16219" x="11482388" y="2386013"/>
          <p14:tracePt t="16227" x="11603038" y="2386013"/>
          <p14:tracePt t="16236" x="11715750" y="2386013"/>
          <p14:tracePt t="16243" x="11757025" y="2386013"/>
          <p14:tracePt t="16252" x="11828463" y="2386013"/>
          <p14:tracePt t="16260" x="11893550" y="2386013"/>
          <p14:tracePt t="16268" x="11950700" y="2386013"/>
          <p14:tracePt t="16276" x="11990388" y="2386013"/>
          <p14:tracePt t="16283" x="11998325" y="2386013"/>
          <p14:tracePt t="16291" x="12014200" y="2378075"/>
          <p14:tracePt t="16299" x="12038013" y="2378075"/>
          <p14:tracePt t="16307" x="12047538" y="2360613"/>
          <p14:tracePt t="16315" x="12063413" y="2360613"/>
          <p14:tracePt t="16323" x="12079288" y="2352675"/>
          <p14:tracePt t="16331" x="12087225" y="2320925"/>
          <p14:tracePt t="16339" x="12111038" y="2312988"/>
          <p14:tracePt t="16347" x="12126913" y="2297113"/>
          <p14:tracePt t="16362" x="12144375" y="2289175"/>
          <p14:tracePt t="16378" x="12144375" y="2273300"/>
          <p14:tracePt t="16435" x="12126913" y="2273300"/>
          <p14:tracePt t="16443" x="12087225" y="2273300"/>
          <p14:tracePt t="16450" x="12047538" y="2312988"/>
          <p14:tracePt t="16458" x="12014200" y="2336800"/>
          <p14:tracePt t="16466" x="11998325" y="2352675"/>
          <p14:tracePt t="16474" x="11958638" y="2386013"/>
          <p14:tracePt t="16482" x="11933238" y="2417763"/>
          <p14:tracePt t="16490" x="11893550" y="2441575"/>
          <p14:tracePt t="16498" x="11861800" y="2465388"/>
          <p14:tracePt t="16506" x="11845925" y="2490788"/>
          <p14:tracePt t="16514" x="11804650" y="2514600"/>
          <p14:tracePt t="16522" x="11764963" y="2546350"/>
          <p14:tracePt t="16529" x="11731625" y="2570163"/>
          <p14:tracePt t="16538" x="11699875" y="2578100"/>
          <p14:tracePt t="16545" x="11668125" y="2611438"/>
          <p14:tracePt t="16553" x="11626850" y="2611438"/>
          <p14:tracePt t="16561" x="11603038" y="2619375"/>
          <p14:tracePt t="16569" x="11579225" y="2635250"/>
          <p14:tracePt t="16577" x="11547475" y="2643188"/>
          <p14:tracePt t="16585" x="11539538" y="2643188"/>
          <p14:tracePt t="16594" x="11514138" y="2659063"/>
          <p14:tracePt t="16609" x="11498263" y="2659063"/>
          <p14:tracePt t="16689" x="11539538" y="2659063"/>
          <p14:tracePt t="16697" x="11579225" y="2659063"/>
          <p14:tracePt t="16708" x="11603038" y="2659063"/>
          <p14:tracePt t="16713" x="11668125" y="2643188"/>
          <p14:tracePt t="16720" x="11699875" y="2643188"/>
          <p14:tracePt t="16728" x="11741150" y="2643188"/>
          <p14:tracePt t="16736" x="11764963" y="2643188"/>
          <p14:tracePt t="16744" x="11796713" y="2643188"/>
          <p14:tracePt t="16753" x="11804650" y="2643188"/>
          <p14:tracePt t="16768" x="11820525" y="2643188"/>
          <p14:tracePt t="16784" x="11828463" y="2643188"/>
          <p14:tracePt t="16800" x="11828463" y="2659063"/>
          <p14:tracePt t="16817" x="11828463" y="2667000"/>
          <p14:tracePt t="16824" x="11820525" y="2682875"/>
          <p14:tracePt t="16832" x="11796713" y="2708275"/>
          <p14:tracePt t="16840" x="11780838" y="2708275"/>
          <p14:tracePt t="16848" x="11764963" y="2724150"/>
          <p14:tracePt t="16856" x="11757025" y="2732088"/>
          <p14:tracePt t="16871" x="11741150" y="2747963"/>
          <p14:tracePt t="16887" x="11731625" y="2747963"/>
          <p14:tracePt t="16895" x="11715750" y="2763838"/>
          <p14:tracePt t="16903" x="11699875" y="2763838"/>
          <p14:tracePt t="16911" x="11691938" y="2763838"/>
          <p14:tracePt t="16919" x="11676063" y="2763838"/>
          <p14:tracePt t="16927" x="11668125" y="2763838"/>
          <p14:tracePt t="16935" x="11636375" y="2763838"/>
          <p14:tracePt t="16944" x="11626850" y="2763838"/>
          <p14:tracePt t="16952" x="11610975" y="2763838"/>
          <p14:tracePt t="16960" x="11603038" y="2763838"/>
          <p14:tracePt t="16975" x="11587163" y="2763838"/>
          <p14:tracePt t="16983" x="11587163" y="2747963"/>
          <p14:tracePt t="17397" x="11539538" y="2747963"/>
          <p14:tracePt t="17405" x="11514138" y="2747963"/>
          <p14:tracePt t="17413" x="11474450" y="2747963"/>
          <p14:tracePt t="17421" x="11450638" y="2747963"/>
          <p14:tracePt t="17429" x="11417300" y="2747963"/>
          <p14:tracePt t="17437" x="11393488" y="2747963"/>
          <p14:tracePt t="17445" x="11385550" y="2747963"/>
          <p14:tracePt t="17452" x="11353800" y="2747963"/>
          <p14:tracePt t="17468" x="11345863" y="2747963"/>
          <p14:tracePt t="17477" x="11329988" y="2747963"/>
          <p14:tracePt t="17485" x="11320463" y="2747963"/>
          <p14:tracePt t="17493" x="11320463" y="2763838"/>
          <p14:tracePt t="17500" x="11304588" y="2763838"/>
          <p14:tracePt t="17508" x="11288713" y="2763838"/>
          <p14:tracePt t="17516" x="11280775" y="2763838"/>
          <p14:tracePt t="17548" x="11264900" y="2763838"/>
          <p14:tracePt t="17675" x="11256963" y="2763838"/>
          <p14:tracePt t="17683" x="11241088" y="2763838"/>
          <p14:tracePt t="17699" x="11215688" y="2763838"/>
          <p14:tracePt t="17707" x="11199813" y="2763838"/>
          <p14:tracePt t="17715" x="11191875" y="2763838"/>
          <p14:tracePt t="17723" x="11168063" y="2763838"/>
          <p14:tracePt t="17731" x="11152188" y="2763838"/>
          <p14:tracePt t="17739" x="11136313" y="2763838"/>
          <p14:tracePt t="17747" x="11128375" y="2763838"/>
          <p14:tracePt t="17755" x="11110913" y="2763838"/>
          <p14:tracePt t="17763" x="11102975" y="2763838"/>
          <p14:tracePt t="17771" x="11087100" y="2763838"/>
          <p14:tracePt t="17802" x="11071225" y="2747963"/>
          <p14:tracePt t="17826" x="11071225" y="2732088"/>
          <p14:tracePt t="17842" x="11071225" y="2724150"/>
          <p14:tracePt t="17858" x="11087100" y="2724150"/>
          <p14:tracePt t="17866" x="11102975" y="2724150"/>
          <p14:tracePt t="17874" x="11110913" y="2724150"/>
          <p14:tracePt t="17882" x="11128375" y="2724150"/>
          <p14:tracePt t="17890" x="11136313" y="2724150"/>
          <p14:tracePt t="17899" x="11168063" y="2724150"/>
          <p14:tracePt t="17906" x="11176000" y="2724150"/>
          <p14:tracePt t="17914" x="11199813" y="2732088"/>
          <p14:tracePt t="17922" x="11199813" y="2747963"/>
          <p14:tracePt t="17930" x="11215688" y="2763838"/>
          <p14:tracePt t="17938" x="11233150" y="2771775"/>
          <p14:tracePt t="17946" x="11233150" y="2797175"/>
          <p14:tracePt t="17954" x="11233150" y="2828925"/>
          <p14:tracePt t="17962" x="11233150" y="2836863"/>
          <p14:tracePt t="17969" x="11199813" y="2860675"/>
          <p14:tracePt t="17977" x="11168063" y="2892425"/>
          <p14:tracePt t="17985" x="11110913" y="2892425"/>
          <p14:tracePt t="17994" x="11063288" y="2900363"/>
          <p14:tracePt t="18002" x="11039475" y="2917825"/>
          <p14:tracePt t="18010" x="10974388" y="2917825"/>
          <p14:tracePt t="18018" x="10917238" y="2917825"/>
          <p14:tracePt t="18025" x="10893425" y="2917825"/>
          <p14:tracePt t="18033" x="10869613" y="2917825"/>
          <p14:tracePt t="18041" x="10845800" y="2900363"/>
          <p14:tracePt t="18049" x="10829925" y="2876550"/>
          <p14:tracePt t="18065" x="10829925" y="2852738"/>
          <p14:tracePt t="18073" x="10829925" y="2836863"/>
          <p14:tracePt t="18081" x="10829925" y="2813050"/>
          <p14:tracePt t="18089" x="10829925" y="2797175"/>
          <p14:tracePt t="18097" x="10869613" y="2787650"/>
          <p14:tracePt t="18105" x="10917238" y="2771775"/>
          <p14:tracePt t="18113" x="10934700" y="2771775"/>
          <p14:tracePt t="18121" x="10982325" y="2771775"/>
          <p14:tracePt t="18129" x="11006138" y="2771775"/>
          <p14:tracePt t="18136" x="11047413" y="2771775"/>
          <p14:tracePt t="18144" x="11071225" y="2771775"/>
          <p14:tracePt t="18152" x="11087100" y="2771775"/>
          <p14:tracePt t="18168" x="11102975" y="2771775"/>
          <p14:tracePt t="18192" x="11102975" y="2787650"/>
          <p14:tracePt t="18201" x="11071225" y="2787650"/>
          <p14:tracePt t="18208" x="11047413" y="2797175"/>
          <p14:tracePt t="18216" x="10974388" y="2797175"/>
          <p14:tracePt t="18224" x="10958513" y="2797175"/>
          <p14:tracePt t="18232" x="10917238" y="2797175"/>
          <p14:tracePt t="18240" x="10893425" y="2797175"/>
          <p14:tracePt t="18248" x="10869613" y="2797175"/>
          <p14:tracePt t="18264" x="10853738" y="2797175"/>
          <p14:tracePt t="18272" x="10845800" y="2787650"/>
          <p14:tracePt t="18287" x="10845800" y="2771775"/>
          <p14:tracePt t="18303" x="10853738" y="2771775"/>
          <p14:tracePt t="18311" x="10869613" y="2763838"/>
          <p14:tracePt t="18320" x="10893425" y="2763838"/>
          <p14:tracePt t="18327" x="10917238" y="2763838"/>
          <p14:tracePt t="18336" x="10958513" y="2763838"/>
          <p14:tracePt t="18344" x="10974388" y="2763838"/>
          <p14:tracePt t="18352" x="10982325" y="2763838"/>
          <p14:tracePt t="18360" x="10998200" y="2763838"/>
          <p14:tracePt t="18375" x="10998200" y="2771775"/>
          <p14:tracePt t="18383" x="10998200" y="2787650"/>
          <p14:tracePt t="18399" x="10998200" y="2797175"/>
          <p14:tracePt t="18407" x="10974388" y="2813050"/>
          <p14:tracePt t="18415" x="10942638" y="2813050"/>
          <p14:tracePt t="18423" x="10934700" y="2828925"/>
          <p14:tracePt t="18431" x="10909300" y="2828925"/>
          <p14:tracePt t="18439" x="10877550" y="2828925"/>
          <p14:tracePt t="18455" x="10869613" y="2828925"/>
          <p14:tracePt t="18463" x="10869613" y="2797175"/>
          <p14:tracePt t="18471" x="10869613" y="2787650"/>
          <p14:tracePt t="18479" x="10869613" y="2771775"/>
          <p14:tracePt t="18487" x="10869613" y="2763838"/>
          <p14:tracePt t="18494" x="10877550" y="2747963"/>
          <p14:tracePt t="18502" x="10909300" y="2732088"/>
          <p14:tracePt t="18511" x="10934700" y="2732088"/>
          <p14:tracePt t="18519" x="10974388" y="2732088"/>
          <p14:tracePt t="18527" x="10998200" y="2732088"/>
          <p14:tracePt t="18535" x="11022013" y="2732088"/>
          <p14:tracePt t="18543" x="11063288" y="2732088"/>
          <p14:tracePt t="18558" x="11071225" y="2732088"/>
          <p14:tracePt t="18566" x="11071225" y="2747963"/>
          <p14:tracePt t="18582" x="11071225" y="2787650"/>
          <p14:tracePt t="18598" x="11047413" y="2813050"/>
          <p14:tracePt t="18606" x="11006138" y="2828925"/>
          <p14:tracePt t="18614" x="10982325" y="2836863"/>
          <p14:tracePt t="18622" x="10934700" y="2852738"/>
          <p14:tracePt t="18630" x="10893425" y="2852738"/>
          <p14:tracePt t="18638" x="10869613" y="2852738"/>
          <p14:tracePt t="18646" x="10845800" y="2852738"/>
          <p14:tracePt t="18654" x="10829925" y="2852738"/>
          <p14:tracePt t="18662" x="10821988" y="2852738"/>
          <p14:tracePt t="18693" x="10821988" y="2828925"/>
          <p14:tracePt t="18702" x="10853738" y="2813050"/>
          <p14:tracePt t="18710" x="10893425" y="2797175"/>
          <p14:tracePt t="18718" x="10917238" y="2787650"/>
          <p14:tracePt t="18725" x="10982325" y="2787650"/>
          <p14:tracePt t="18733" x="11022013" y="2787650"/>
          <p14:tracePt t="18741" x="11063288" y="2787650"/>
          <p14:tracePt t="18749" x="11087100" y="2787650"/>
          <p14:tracePt t="18757" x="11102975" y="2787650"/>
          <p14:tracePt t="18765" x="11110913" y="2787650"/>
          <p14:tracePt t="18781" x="11110913" y="2813050"/>
          <p14:tracePt t="18797" x="11102975" y="2836863"/>
          <p14:tracePt t="18805" x="11087100" y="2852738"/>
          <p14:tracePt t="18813" x="11039475" y="2860675"/>
          <p14:tracePt t="18821" x="11006138" y="2876550"/>
          <p14:tracePt t="18829" x="10958513" y="2876550"/>
          <p14:tracePt t="18837" x="10917238" y="2876550"/>
          <p14:tracePt t="18845" x="10893425" y="2876550"/>
          <p14:tracePt t="18853" x="10877550" y="2876550"/>
          <p14:tracePt t="18861" x="10853738" y="2876550"/>
          <p14:tracePt t="18884" x="10853738" y="2852738"/>
          <p14:tracePt t="18900" x="10853738" y="2828925"/>
          <p14:tracePt t="18908" x="10869613" y="2813050"/>
          <p14:tracePt t="18916" x="10909300" y="2813050"/>
          <p14:tracePt t="18924" x="10934700" y="2787650"/>
          <p14:tracePt t="18932" x="10974388" y="2787650"/>
          <p14:tracePt t="18940" x="10998200" y="2787650"/>
          <p14:tracePt t="18950" x="11006138" y="2787650"/>
          <p14:tracePt t="18956" x="11022013" y="2787650"/>
          <p14:tracePt t="18964" x="11039475" y="2787650"/>
          <p14:tracePt t="19003" x="11006138" y="2797175"/>
          <p14:tracePt t="19012" x="10982325" y="2813050"/>
          <p14:tracePt t="19020" x="10942638" y="2828925"/>
          <p14:tracePt t="19028" x="10917238" y="2836863"/>
          <p14:tracePt t="19035" x="10893425" y="2836863"/>
          <p14:tracePt t="19044" x="10877550" y="2852738"/>
          <p14:tracePt t="19052" x="10853738" y="2852738"/>
          <p14:tracePt t="19060" x="10845800" y="2852738"/>
          <p14:tracePt t="19091" x="10845800" y="2836863"/>
          <p14:tracePt t="19107" x="10853738" y="2828925"/>
          <p14:tracePt t="19115" x="10869613" y="2813050"/>
          <p14:tracePt t="19123" x="10877550" y="2797175"/>
          <p14:tracePt t="19131" x="10909300" y="2797175"/>
          <p14:tracePt t="19139" x="10917238" y="2797175"/>
          <p14:tracePt t="19147" x="10934700" y="2797175"/>
          <p14:tracePt t="19155" x="10942638" y="2797175"/>
          <p14:tracePt t="19202" x="10942638" y="2813050"/>
          <p14:tracePt t="19211" x="10917238" y="2836863"/>
          <p14:tracePt t="19219" x="10893425" y="2836863"/>
          <p14:tracePt t="19227" x="10869613" y="2852738"/>
          <p14:tracePt t="19235" x="10845800" y="2860675"/>
          <p14:tracePt t="19243" x="10821988" y="2860675"/>
          <p14:tracePt t="19251" x="10788650" y="2860675"/>
          <p14:tracePt t="19258" x="10780713" y="2860675"/>
          <p14:tracePt t="19266" x="10764838" y="2860675"/>
          <p14:tracePt t="19290" x="10764838" y="2852738"/>
          <p14:tracePt t="19298" x="10764838" y="2836863"/>
          <p14:tracePt t="19322" x="10764838" y="2828925"/>
          <p14:tracePt t="19354" x="10780713" y="2828925"/>
          <p14:tracePt t="19385" x="10788650" y="2828925"/>
          <p14:tracePt t="19457" x="10780713" y="2828925"/>
          <p14:tracePt t="19489" x="10764838" y="2828925"/>
          <p14:tracePt t="19561" x="10780713" y="2828925"/>
          <p14:tracePt t="19736" x="10788650" y="2828925"/>
          <p14:tracePt t="19743" x="10804525" y="2828925"/>
          <p14:tracePt t="19751" x="10829925" y="2813050"/>
          <p14:tracePt t="19759" x="10869613" y="2813050"/>
          <p14:tracePt t="19767" x="10909300" y="2797175"/>
          <p14:tracePt t="19775" x="10934700" y="2797175"/>
          <p14:tracePt t="19783" x="10958513" y="2787650"/>
          <p14:tracePt t="19791" x="10982325" y="2787650"/>
          <p14:tracePt t="19799" x="10998200" y="2787650"/>
          <p14:tracePt t="19807" x="11006138" y="2787650"/>
          <p14:tracePt t="19815" x="11022013" y="2787650"/>
          <p14:tracePt t="19863" x="11006138" y="2787650"/>
          <p14:tracePt t="19871" x="10998200" y="2787650"/>
          <p14:tracePt t="19879" x="10982325" y="2787650"/>
          <p14:tracePt t="19887" x="10974388" y="2787650"/>
          <p14:tracePt t="19895" x="10958513" y="2787650"/>
          <p14:tracePt t="19910" x="10942638" y="2787650"/>
          <p14:tracePt t="19919" x="10934700" y="2787650"/>
          <p14:tracePt t="19942" x="10917238" y="2797175"/>
          <p14:tracePt t="19982" x="10909300" y="2797175"/>
          <p14:tracePt t="19998" x="10893425" y="2797175"/>
          <p14:tracePt t="20006" x="10893425" y="2787650"/>
          <p14:tracePt t="20015" x="10869613" y="2771775"/>
          <p14:tracePt t="20023" x="10853738" y="2763838"/>
          <p14:tracePt t="20031" x="10821988" y="2747963"/>
          <p14:tracePt t="20039" x="10780713" y="2732088"/>
          <p14:tracePt t="20046" x="10725150" y="2708275"/>
          <p14:tracePt t="20054" x="10636250" y="2700338"/>
          <p14:tracePt t="20062" x="10458450" y="2667000"/>
          <p14:tracePt t="20070" x="10225088" y="2635250"/>
          <p14:tracePt t="20078" x="9901238" y="2595563"/>
          <p14:tracePt t="20086" x="9248775" y="2546350"/>
          <p14:tracePt t="20094" x="8709025" y="2465388"/>
          <p14:tracePt t="20102" x="8054975" y="2378075"/>
          <p14:tracePt t="20109" x="7732713" y="2312988"/>
          <p14:tracePt t="20118" x="6499225" y="2079625"/>
          <p14:tracePt t="20126" x="5732463" y="1878013"/>
          <p14:tracePt t="20134" x="5451475" y="1773238"/>
          <p14:tracePt t="20142" x="4878388" y="1555750"/>
          <p14:tracePt t="20150" x="4692650" y="1490663"/>
          <p14:tracePt t="20158" x="4305300" y="1338263"/>
          <p14:tracePt t="20166" x="3998913" y="1217613"/>
          <p14:tracePt t="20174" x="3902075" y="1184275"/>
          <p14:tracePt t="20182" x="3741738" y="1120775"/>
          <p14:tracePt t="20190" x="3636963" y="1063625"/>
          <p14:tracePt t="20198" x="3556000" y="1039813"/>
          <p14:tracePt t="20206" x="3508375" y="1023938"/>
          <p14:tracePt t="20364" x="3508375" y="1055688"/>
          <p14:tracePt t="20373" x="3524250" y="1063625"/>
          <p14:tracePt t="20381" x="3524250" y="1087438"/>
          <p14:tracePt t="20388" x="3524250" y="1128713"/>
          <p14:tracePt t="20396" x="3524250" y="1168400"/>
          <p14:tracePt t="20404" x="3482975" y="1192213"/>
          <p14:tracePt t="20412" x="3443288" y="1273175"/>
          <p14:tracePt t="20421" x="3394075" y="1338263"/>
          <p14:tracePt t="20428" x="3314700" y="1401763"/>
          <p14:tracePt t="20436" x="3241675" y="1450975"/>
          <p14:tracePt t="20444" x="3160713" y="1498600"/>
          <p14:tracePt t="20452" x="3048000" y="1555750"/>
          <p14:tracePt t="20460" x="2951163" y="1595438"/>
          <p14:tracePt t="20469" x="2838450" y="1627188"/>
          <p14:tracePt t="20477" x="2798763" y="1644650"/>
          <p14:tracePt t="20488" x="2709863" y="1668463"/>
          <p14:tracePt t="20493" x="2636838" y="1684338"/>
          <p14:tracePt t="20500" x="2571750" y="1692275"/>
          <p14:tracePt t="20508" x="2492375" y="1708150"/>
          <p14:tracePt t="20516" x="2443163" y="1724025"/>
          <p14:tracePt t="20524" x="2403475" y="1731963"/>
          <p14:tracePt t="20532" x="2362200" y="1731963"/>
          <p14:tracePt t="20539" x="2314575" y="1749425"/>
          <p14:tracePt t="20547" x="2273300" y="1757363"/>
          <p14:tracePt t="20555" x="2233613" y="1757363"/>
          <p14:tracePt t="20563" x="2193925" y="1773238"/>
          <p14:tracePt t="20571" x="2168525" y="1789113"/>
          <p14:tracePt t="20579" x="2144713" y="1789113"/>
          <p14:tracePt t="20587" x="2105025" y="1797050"/>
          <p14:tracePt t="20595" x="2079625" y="1812925"/>
          <p14:tracePt t="20603" x="2071688" y="1820863"/>
          <p14:tracePt t="20611" x="2039938" y="1836738"/>
          <p14:tracePt t="20619" x="2032000" y="1844675"/>
          <p14:tracePt t="20627" x="2016125" y="1844675"/>
          <p14:tracePt t="20635" x="2016125" y="1862138"/>
          <p14:tracePt t="20644" x="2008188" y="1862138"/>
          <p14:tracePt t="20652" x="1992313" y="1878013"/>
          <p14:tracePt t="20660" x="1992313" y="1885950"/>
          <p14:tracePt t="20668" x="1992313" y="1901825"/>
          <p14:tracePt t="20675" x="1974850" y="1909763"/>
          <p14:tracePt t="20683" x="1974850" y="1941513"/>
          <p14:tracePt t="20691" x="1966913" y="1974850"/>
          <p14:tracePt t="20698" x="1951038" y="2014538"/>
          <p14:tracePt t="20707" x="1951038" y="2038350"/>
          <p14:tracePt t="20714" x="1943100" y="2079625"/>
          <p14:tracePt t="20722" x="1943100" y="2119313"/>
          <p14:tracePt t="20730" x="1927225" y="2135188"/>
          <p14:tracePt t="20739" x="1927225" y="2143125"/>
          <p14:tracePt t="20754" x="1911350" y="2159000"/>
          <p14:tracePt t="20770" x="1911350" y="2168525"/>
          <p14:tracePt t="21129" x="1927225" y="2168525"/>
          <p14:tracePt t="21136" x="1966913" y="2200275"/>
          <p14:tracePt t="21145" x="2016125" y="2224088"/>
          <p14:tracePt t="21152" x="2055813" y="2232025"/>
          <p14:tracePt t="21160" x="2071688" y="2255838"/>
          <p14:tracePt t="21169" x="2097088" y="2255838"/>
          <p14:tracePt t="21177" x="2105025" y="2273300"/>
          <p14:tracePt t="21192" x="2120900" y="2289175"/>
          <p14:tracePt t="21232" x="2105025" y="2289175"/>
          <p14:tracePt t="21240" x="2071688" y="2289175"/>
          <p14:tracePt t="21248" x="2032000" y="2289175"/>
          <p14:tracePt t="21256" x="2008188" y="2289175"/>
          <p14:tracePt t="21264" x="1951038" y="2273300"/>
          <p14:tracePt t="21272" x="1911350" y="2273300"/>
          <p14:tracePt t="21280" x="1878013" y="2247900"/>
          <p14:tracePt t="21288" x="1846263" y="2247900"/>
          <p14:tracePt t="21295" x="1822450" y="2232025"/>
          <p14:tracePt t="21304" x="1822450" y="2224088"/>
          <p14:tracePt t="21319" x="1822450" y="2208213"/>
          <p14:tracePt t="21328" x="1822450" y="2200275"/>
          <p14:tracePt t="21335" x="1822450" y="2184400"/>
          <p14:tracePt t="21344" x="1862138" y="2168525"/>
          <p14:tracePt t="21352" x="1927225" y="2143125"/>
          <p14:tracePt t="21360" x="2016125" y="2135188"/>
          <p14:tracePt t="21368" x="2105025" y="2103438"/>
          <p14:tracePt t="21375" x="2225675" y="2079625"/>
          <p14:tracePt t="21383" x="2322513" y="2054225"/>
          <p14:tracePt t="21391" x="2443163" y="2030413"/>
          <p14:tracePt t="21399" x="2474913" y="2014538"/>
          <p14:tracePt t="21407" x="2571750" y="2006600"/>
          <p14:tracePt t="21415" x="2660650" y="2006600"/>
          <p14:tracePt t="21423" x="2733675" y="2006600"/>
          <p14:tracePt t="21430" x="2814638" y="2006600"/>
          <p14:tracePt t="21439" x="2862263" y="2006600"/>
          <p14:tracePt t="21446" x="2903538" y="2006600"/>
          <p14:tracePt t="21455" x="2951163" y="2006600"/>
          <p14:tracePt t="21462" x="2990850" y="2006600"/>
          <p14:tracePt t="21470" x="3032125" y="2006600"/>
          <p14:tracePt t="21478" x="3048000" y="2014538"/>
          <p14:tracePt t="21486" x="3071813" y="2030413"/>
          <p14:tracePt t="21494" x="3079750" y="2054225"/>
          <p14:tracePt t="21502" x="3095625" y="2054225"/>
          <p14:tracePt t="21511" x="3113088" y="2071688"/>
          <p14:tracePt t="21519" x="3113088" y="2079625"/>
          <p14:tracePt t="21527" x="3113088" y="2095500"/>
          <p14:tracePt t="21542" x="3113088" y="2103438"/>
          <p14:tracePt t="21558" x="3113088" y="2119313"/>
          <p14:tracePt t="21566" x="3079750" y="2135188"/>
          <p14:tracePt t="21574" x="3071813" y="2143125"/>
          <p14:tracePt t="21582" x="3055938" y="2143125"/>
          <p14:tracePt t="21590" x="3032125" y="2159000"/>
          <p14:tracePt t="21598" x="3016250" y="2159000"/>
          <p14:tracePt t="21606" x="3008313" y="2159000"/>
          <p14:tracePt t="21614" x="2990850" y="2159000"/>
          <p14:tracePt t="21629" x="2982913" y="2143125"/>
          <p14:tracePt t="21638" x="2967038" y="2119313"/>
          <p14:tracePt t="21646" x="2967038" y="2095500"/>
          <p14:tracePt t="21654" x="2967038" y="2071688"/>
          <p14:tracePt t="21661" x="2967038" y="2038350"/>
          <p14:tracePt t="21669" x="2967038" y="2014538"/>
          <p14:tracePt t="21677" x="2967038" y="2006600"/>
          <p14:tracePt t="21685" x="2967038" y="1990725"/>
          <p14:tracePt t="21709" x="2967038" y="1974850"/>
          <p14:tracePt t="21765" x="2951163" y="1974850"/>
          <p14:tracePt t="21781" x="2927350" y="1990725"/>
          <p14:tracePt t="21789" x="2878138" y="1990725"/>
          <p14:tracePt t="21797" x="2838450" y="2014538"/>
          <p14:tracePt t="21805" x="2773363" y="2030413"/>
          <p14:tracePt t="21813" x="2701925" y="2038350"/>
          <p14:tracePt t="21821" x="2620963" y="2054225"/>
          <p14:tracePt t="21829" x="2532063" y="2071688"/>
          <p14:tracePt t="21837" x="2466975" y="2079625"/>
          <p14:tracePt t="21845" x="2419350" y="2079625"/>
          <p14:tracePt t="21853" x="2354263" y="2079625"/>
          <p14:tracePt t="21861" x="2314575" y="2079625"/>
          <p14:tracePt t="21869" x="2273300" y="2079625"/>
          <p14:tracePt t="21877" x="2233613" y="2079625"/>
          <p14:tracePt t="21892" x="2209800" y="2095500"/>
          <p14:tracePt t="21902" x="2193925" y="2095500"/>
          <p14:tracePt t="21916" x="2168525" y="2103438"/>
          <p14:tracePt t="21932" x="2144713" y="2103438"/>
          <p14:tracePt t="21940" x="2128838" y="2103438"/>
          <p14:tracePt t="21956" x="2120900" y="2103438"/>
          <p14:tracePt t="21995" x="2120900" y="2095500"/>
          <p14:tracePt t="22004" x="2144713" y="2071688"/>
          <p14:tracePt t="22012" x="2193925" y="2038350"/>
          <p14:tracePt t="22020" x="2273300" y="2014538"/>
          <p14:tracePt t="22028" x="2362200" y="1990725"/>
          <p14:tracePt t="22035" x="2474913" y="1974850"/>
          <p14:tracePt t="22044" x="2579688" y="1966913"/>
          <p14:tracePt t="22052" x="2701925" y="1949450"/>
          <p14:tracePt t="22060" x="2749550" y="1949450"/>
          <p14:tracePt t="22068" x="2919413" y="1949450"/>
          <p14:tracePt t="22075" x="3008313" y="1949450"/>
          <p14:tracePt t="22083" x="3095625" y="1949450"/>
          <p14:tracePt t="22091" x="3176588" y="1966913"/>
          <p14:tracePt t="22099" x="3201988" y="1974850"/>
          <p14:tracePt t="22107" x="3273425" y="2006600"/>
          <p14:tracePt t="22115" x="3314700" y="2030413"/>
          <p14:tracePt t="22123" x="3338513" y="2038350"/>
          <p14:tracePt t="22131" x="3362325" y="2054225"/>
          <p14:tracePt t="22139" x="3378200" y="2079625"/>
          <p14:tracePt t="22147" x="3394075" y="2079625"/>
          <p14:tracePt t="22154" x="3394075" y="2095500"/>
          <p14:tracePt t="22170" x="3394075" y="2103438"/>
          <p14:tracePt t="22186" x="3394075" y="2119313"/>
          <p14:tracePt t="22202" x="3378200" y="2135188"/>
          <p14:tracePt t="22218" x="3362325" y="2135188"/>
          <p14:tracePt t="22227" x="3362325" y="2143125"/>
          <p14:tracePt t="22306" x="3402013" y="2143125"/>
          <p14:tracePt t="22314" x="3459163" y="2143125"/>
          <p14:tracePt t="22322" x="3532188" y="2159000"/>
          <p14:tracePt t="22330" x="3571875" y="2159000"/>
          <p14:tracePt t="22338" x="3636963" y="2159000"/>
          <p14:tracePt t="22346" x="3700463" y="2159000"/>
          <p14:tracePt t="22353" x="3749675" y="2168525"/>
          <p14:tracePt t="22361" x="3805238" y="2168525"/>
          <p14:tracePt t="22369" x="3838575" y="2168525"/>
          <p14:tracePt t="22377" x="3870325" y="2168525"/>
          <p14:tracePt t="22385" x="3878263" y="2168525"/>
          <p14:tracePt t="22393" x="3894138" y="2168525"/>
          <p14:tracePt t="22402" x="3902075" y="2168525"/>
          <p14:tracePt t="22425" x="3919538" y="2168525"/>
          <p14:tracePt t="22528" x="3919538" y="2159000"/>
          <p14:tracePt t="22727" x="3919538" y="2143125"/>
          <p14:tracePt t="22736" x="3919538" y="2103438"/>
          <p14:tracePt t="22744" x="3919538" y="2079625"/>
          <p14:tracePt t="22752" x="3943350" y="2030413"/>
          <p14:tracePt t="22760" x="3983038" y="1974850"/>
          <p14:tracePt t="22768" x="4024313" y="1949450"/>
          <p14:tracePt t="22776" x="4071938" y="1925638"/>
          <p14:tracePt t="22783" x="4137025" y="1885950"/>
          <p14:tracePt t="22791" x="4217988" y="1885950"/>
          <p14:tracePt t="22799" x="4330700" y="1862138"/>
          <p14:tracePt t="22807" x="4443413" y="1862138"/>
          <p14:tracePt t="22815" x="4595813" y="1862138"/>
          <p14:tracePt t="22823" x="4765675" y="1862138"/>
          <p14:tracePt t="22831" x="4918075" y="1862138"/>
          <p14:tracePt t="22839" x="5087938" y="1885950"/>
          <p14:tracePt t="22847" x="5200650" y="1941513"/>
          <p14:tracePt t="22854" x="5265738" y="1974850"/>
          <p14:tracePt t="22863" x="5346700" y="2014538"/>
          <p14:tracePt t="22871" x="5410200" y="2071688"/>
          <p14:tracePt t="22879" x="5451475" y="2103438"/>
          <p14:tracePt t="22886" x="5483225" y="2135188"/>
          <p14:tracePt t="22894" x="5499100" y="2159000"/>
          <p14:tracePt t="22903" x="5514975" y="2184400"/>
          <p14:tracePt t="22910" x="5514975" y="2208213"/>
          <p14:tracePt t="22918" x="5522913" y="2224088"/>
          <p14:tracePt t="22927" x="5522913" y="2247900"/>
          <p14:tracePt t="22942" x="5522913" y="2255838"/>
          <p14:tracePt t="22958" x="5522913" y="2273300"/>
          <p14:tracePt t="22982" x="5522913" y="2289175"/>
          <p14:tracePt t="22998" x="5514975" y="2289175"/>
          <p14:tracePt t="23085" x="5514975" y="2273300"/>
          <p14:tracePt t="23094" x="5514975" y="2255838"/>
          <p14:tracePt t="23102" x="5514975" y="2232025"/>
          <p14:tracePt t="23110" x="5514975" y="2224088"/>
          <p14:tracePt t="23118" x="5514975" y="2208213"/>
          <p14:tracePt t="23126" x="5514975" y="2200275"/>
          <p14:tracePt t="23133" x="5514975" y="2168525"/>
          <p14:tracePt t="23149" x="5514975" y="2159000"/>
          <p14:tracePt t="23165" x="5514975" y="2143125"/>
          <p14:tracePt t="23197" x="5522913" y="2135188"/>
          <p14:tracePt t="23205" x="5540375" y="2135188"/>
          <p14:tracePt t="23213" x="5548313" y="2135188"/>
          <p14:tracePt t="23221" x="5564188" y="2135188"/>
          <p14:tracePt t="23229" x="5572125" y="2135188"/>
          <p14:tracePt t="23237" x="5588000" y="2135188"/>
          <p14:tracePt t="23411" x="5603875" y="2135188"/>
          <p14:tracePt t="23419" x="5635625" y="2135188"/>
          <p14:tracePt t="23427" x="5676900" y="2135188"/>
          <p14:tracePt t="23435" x="5732463" y="2135188"/>
          <p14:tracePt t="23444" x="5757863" y="2135188"/>
          <p14:tracePt t="23452" x="5781675" y="2135188"/>
          <p14:tracePt t="23460" x="5821363" y="2143125"/>
          <p14:tracePt t="23468" x="5862638" y="2159000"/>
          <p14:tracePt t="23475" x="5894388" y="2159000"/>
          <p14:tracePt t="23483" x="5951538" y="2159000"/>
          <p14:tracePt t="23491" x="5959475" y="2168525"/>
          <p14:tracePt t="23499" x="5975350" y="2168525"/>
          <p14:tracePt t="23507" x="5999163" y="2184400"/>
          <p14:tracePt t="23531" x="6015038" y="2184400"/>
          <p14:tracePt t="23539" x="6015038" y="2200275"/>
          <p14:tracePt t="23570" x="6015038" y="2208213"/>
          <p14:tracePt t="23579" x="5999163" y="2208213"/>
          <p14:tracePt t="23586" x="5959475" y="2208213"/>
          <p14:tracePt t="23594" x="5910263" y="2208213"/>
          <p14:tracePt t="23602" x="5886450" y="2208213"/>
          <p14:tracePt t="23610" x="5846763" y="2208213"/>
          <p14:tracePt t="23618" x="5805488" y="2208213"/>
          <p14:tracePt t="23626" x="5765800" y="2208213"/>
          <p14:tracePt t="23634" x="5741988" y="2208213"/>
          <p14:tracePt t="23642" x="5700713" y="2208213"/>
          <p14:tracePt t="23650" x="5692775" y="2208213"/>
          <p14:tracePt t="23658" x="5676900" y="2208213"/>
          <p14:tracePt t="23666" x="5668963" y="2200275"/>
          <p14:tracePt t="23674" x="5653088" y="2184400"/>
          <p14:tracePt t="23682" x="5653088" y="2168525"/>
          <p14:tracePt t="23690" x="5635625" y="2159000"/>
          <p14:tracePt t="23698" x="5635625" y="2143125"/>
          <p14:tracePt t="23706" x="5627688" y="2135188"/>
          <p14:tracePt t="23714" x="5627688" y="2119313"/>
          <p14:tracePt t="23723" x="5627688" y="2103438"/>
          <p14:tracePt t="23731" x="5627688" y="2095500"/>
          <p14:tracePt t="23801" x="5635625" y="2095500"/>
          <p14:tracePt t="23809" x="5653088" y="2095500"/>
          <p14:tracePt t="23817" x="5676900" y="2095500"/>
          <p14:tracePt t="23825" x="5692775" y="2095500"/>
          <p14:tracePt t="23833" x="5716588" y="2095500"/>
          <p14:tracePt t="23841" x="5741988" y="2095500"/>
          <p14:tracePt t="23849" x="5765800" y="2103438"/>
          <p14:tracePt t="23857" x="5781675" y="2119313"/>
          <p14:tracePt t="23865" x="5797550" y="2135188"/>
          <p14:tracePt t="23873" x="5805488" y="2143125"/>
          <p14:tracePt t="23881" x="5821363" y="2143125"/>
          <p14:tracePt t="23889" x="5821363" y="2159000"/>
          <p14:tracePt t="23898" x="5829300" y="2159000"/>
          <p14:tracePt t="23906" x="5829300" y="2168525"/>
          <p14:tracePt t="23936" x="5829300" y="2184400"/>
          <p14:tracePt t="23952" x="5821363" y="2200275"/>
          <p14:tracePt t="23960" x="5805488" y="2200275"/>
          <p14:tracePt t="23968" x="5781675" y="2200275"/>
          <p14:tracePt t="23976" x="5765800" y="2208213"/>
          <p14:tracePt t="23985" x="5757863" y="2224088"/>
          <p14:tracePt t="23993" x="5732463" y="2224088"/>
          <p14:tracePt t="24001" x="5716588" y="2232025"/>
          <p14:tracePt t="24008" x="5692775" y="2232025"/>
          <p14:tracePt t="24024" x="5676900" y="2232025"/>
          <p14:tracePt t="24040" x="5668963" y="2232025"/>
          <p14:tracePt t="24056" x="5668963" y="2224088"/>
          <p14:tracePt t="24064" x="5668963" y="2200275"/>
          <p14:tracePt t="24072" x="5668963" y="2159000"/>
          <p14:tracePt t="24080" x="5668963" y="2103438"/>
          <p14:tracePt t="24088" x="5668963" y="2038350"/>
          <p14:tracePt t="24095" x="5700713" y="1966913"/>
          <p14:tracePt t="24104" x="5781675" y="1878013"/>
          <p14:tracePt t="24112" x="5870575" y="1797050"/>
          <p14:tracePt t="24119" x="5959475" y="1708150"/>
          <p14:tracePt t="24127" x="6038850" y="1627188"/>
          <p14:tracePt t="24136" x="6143625" y="1563688"/>
          <p14:tracePt t="24144" x="6176963" y="1555750"/>
          <p14:tracePt t="24152" x="6273800" y="1498600"/>
          <p14:tracePt t="24160" x="6362700" y="1474788"/>
          <p14:tracePt t="24169" x="6426200" y="1466850"/>
          <p14:tracePt t="24176" x="6538913" y="1435100"/>
          <p14:tracePt t="24183" x="6564313" y="1435100"/>
          <p14:tracePt t="24191" x="6651625" y="1435100"/>
          <p14:tracePt t="24200" x="6716713" y="1435100"/>
          <p14:tracePt t="24207" x="6781800" y="1435100"/>
          <p14:tracePt t="24215" x="6845300" y="1466850"/>
          <p14:tracePt t="24223" x="6926263" y="1514475"/>
          <p14:tracePt t="24231" x="6991350" y="1563688"/>
          <p14:tracePt t="24239" x="7038975" y="1627188"/>
          <p14:tracePt t="24247" x="7088188" y="1692275"/>
          <p14:tracePt t="24255" x="7143750" y="1757363"/>
          <p14:tracePt t="24262" x="7151688" y="1789113"/>
          <p14:tracePt t="24271" x="7185025" y="1836738"/>
          <p14:tracePt t="24279" x="7208838" y="1901825"/>
          <p14:tracePt t="24287" x="7216775" y="1941513"/>
          <p14:tracePt t="24294" x="7232650" y="1974850"/>
          <p14:tracePt t="24302" x="7248525" y="2006600"/>
          <p14:tracePt t="24310" x="7248525" y="2030413"/>
          <p14:tracePt t="24319" x="7248525" y="2054225"/>
          <p14:tracePt t="24327" x="7248525" y="2071688"/>
          <p14:tracePt t="24335" x="7248525" y="2079625"/>
          <p14:tracePt t="24343" x="7248525" y="2095500"/>
          <p14:tracePt t="24351" x="7248525" y="2103438"/>
          <p14:tracePt t="24366" x="7232650" y="2119313"/>
          <p14:tracePt t="24374" x="7216775" y="2119313"/>
          <p14:tracePt t="24382" x="7216775" y="2135188"/>
          <p14:tracePt t="24390" x="7208838" y="2135188"/>
          <p14:tracePt t="24398" x="7192963" y="2135188"/>
          <p14:tracePt t="24406" x="7185025" y="2143125"/>
          <p14:tracePt t="24422" x="7169150" y="2159000"/>
          <p14:tracePt t="24430" x="7151688" y="2159000"/>
          <p14:tracePt t="24445" x="7143750" y="2159000"/>
          <p14:tracePt t="24461" x="7127875" y="2159000"/>
          <p14:tracePt t="24493" x="7119938" y="2159000"/>
          <p14:tracePt t="24740" x="7127875" y="2159000"/>
          <p14:tracePt t="24748" x="7169150" y="2159000"/>
          <p14:tracePt t="24756" x="7192963" y="2168525"/>
          <p14:tracePt t="24764" x="7216775" y="2168525"/>
          <p14:tracePt t="24772" x="7248525" y="2184400"/>
          <p14:tracePt t="24780" x="7256463" y="2184400"/>
          <p14:tracePt t="24788" x="7281863" y="2184400"/>
          <p14:tracePt t="24796" x="7313613" y="2200275"/>
          <p14:tracePt t="24804" x="7345363" y="2200275"/>
          <p14:tracePt t="24812" x="7361238" y="2208213"/>
          <p14:tracePt t="24820" x="7386638" y="2208213"/>
          <p14:tracePt t="24828" x="7402513" y="2224088"/>
          <p14:tracePt t="24836" x="7426325" y="2224088"/>
          <p14:tracePt t="24849" x="7434263" y="2224088"/>
          <p14:tracePt t="24852" x="7450138" y="2224088"/>
          <p14:tracePt t="24860" x="7466013" y="2224088"/>
          <p14:tracePt t="24868" x="7475538" y="2232025"/>
          <p14:tracePt t="24876" x="7491413" y="2232025"/>
          <p14:tracePt t="24891" x="7499350" y="2232025"/>
          <p14:tracePt t="24907" x="7515225" y="2232025"/>
          <p14:tracePt t="24931" x="7531100" y="2232025"/>
          <p14:tracePt t="24946" x="7539038" y="2232025"/>
          <p14:tracePt t="24955" x="7539038" y="2247900"/>
          <p14:tracePt t="24963" x="7554913" y="2247900"/>
          <p14:tracePt t="24978" x="7562850" y="2255838"/>
          <p14:tracePt t="24994" x="7580313" y="2255838"/>
          <p14:tracePt t="25026" x="7580313" y="2273300"/>
          <p14:tracePt t="25074" x="7539038" y="2273300"/>
          <p14:tracePt t="25082" x="7499350" y="2273300"/>
          <p14:tracePt t="25090" x="7466013" y="2273300"/>
          <p14:tracePt t="25098" x="7450138" y="2273300"/>
          <p14:tracePt t="25106" x="7402513" y="2273300"/>
          <p14:tracePt t="25114" x="7361238" y="2273300"/>
          <p14:tracePt t="25123" x="7321550" y="2273300"/>
          <p14:tracePt t="25131" x="7297738" y="2255838"/>
          <p14:tracePt t="25139" x="7281863" y="2247900"/>
          <p14:tracePt t="25146" x="7273925" y="2232025"/>
          <p14:tracePt t="25154" x="7248525" y="2232025"/>
          <p14:tracePt t="25162" x="7248525" y="2224088"/>
          <p14:tracePt t="25170" x="7248525" y="2200275"/>
          <p14:tracePt t="25178" x="7248525" y="2159000"/>
          <p14:tracePt t="25185" x="7248525" y="2135188"/>
          <p14:tracePt t="25193" x="7248525" y="2095500"/>
          <p14:tracePt t="25201" x="7248525" y="2054225"/>
          <p14:tracePt t="25209" x="7248525" y="2030413"/>
          <p14:tracePt t="25217" x="7256463" y="1974850"/>
          <p14:tracePt t="25226" x="7281863" y="1941513"/>
          <p14:tracePt t="25233" x="7321550" y="1909763"/>
          <p14:tracePt t="25241" x="7378700" y="1862138"/>
          <p14:tracePt t="25249" x="7434263" y="1812925"/>
          <p14:tracePt t="25257" x="7475538" y="1797050"/>
          <p14:tracePt t="25265" x="7554913" y="1773238"/>
          <p14:tracePt t="25273" x="7580313" y="1757363"/>
          <p14:tracePt t="25281" x="7627938" y="1757363"/>
          <p14:tracePt t="25289" x="7685088" y="1749425"/>
          <p14:tracePt t="25297" x="7748588" y="1731963"/>
          <p14:tracePt t="25306" x="7837488" y="1731963"/>
          <p14:tracePt t="25313" x="7886700" y="1731963"/>
          <p14:tracePt t="25321" x="7942263" y="1731963"/>
          <p14:tracePt t="25329" x="8015288" y="1731963"/>
          <p14:tracePt t="25337" x="8096250" y="1757363"/>
          <p14:tracePt t="25345" x="8159750" y="1789113"/>
          <p14:tracePt t="25352" x="8232775" y="1844675"/>
          <p14:tracePt t="25360" x="8321675" y="1901825"/>
          <p14:tracePt t="25368" x="8377238" y="1949450"/>
          <p14:tracePt t="25376" x="8402638" y="1990725"/>
          <p14:tracePt t="25384" x="8450263" y="2038350"/>
          <p14:tracePt t="25392" x="8507413" y="2103438"/>
          <p14:tracePt t="25400" x="8531225" y="2143125"/>
          <p14:tracePt t="25408" x="8555038" y="2200275"/>
          <p14:tracePt t="25416" x="8570913" y="2247900"/>
          <p14:tracePt t="25424" x="8578850" y="2273300"/>
          <p14:tracePt t="25432" x="8578850" y="2297113"/>
          <p14:tracePt t="25440" x="8596313" y="2312988"/>
          <p14:tracePt t="25448" x="8596313" y="2336800"/>
          <p14:tracePt t="25463" x="8596313" y="2352675"/>
          <p14:tracePt t="25479" x="8596313" y="2360613"/>
          <p14:tracePt t="25567" x="8604250" y="2360613"/>
          <p14:tracePt t="25583" x="8620125" y="2360613"/>
          <p14:tracePt t="25591" x="8643938" y="2352675"/>
          <p14:tracePt t="25599" x="8643938" y="2336800"/>
          <p14:tracePt t="25607" x="8683625" y="2320925"/>
          <p14:tracePt t="25615" x="8701088" y="2312988"/>
          <p14:tracePt t="25623" x="8724900" y="2297113"/>
          <p14:tracePt t="25631" x="8732838" y="2289175"/>
          <p14:tracePt t="25639" x="8772525" y="2289175"/>
          <p14:tracePt t="25647" x="8797925" y="2273300"/>
          <p14:tracePt t="25655" x="8813800" y="2255838"/>
          <p14:tracePt t="25680" x="8837613" y="2255838"/>
          <p14:tracePt t="25683" x="8861425" y="2247900"/>
          <p14:tracePt t="25689" x="8877300" y="2247900"/>
          <p14:tracePt t="25695" x="8894763" y="2232025"/>
          <p14:tracePt t="25702" x="8902700" y="2232025"/>
          <p14:tracePt t="25718" x="8918575" y="2232025"/>
          <p14:tracePt t="25957" x="8926513" y="2232025"/>
          <p14:tracePt t="25965" x="8950325" y="2232025"/>
          <p14:tracePt t="25973" x="8990013" y="2224088"/>
          <p14:tracePt t="25981" x="9070975" y="2200275"/>
          <p14:tracePt t="25989" x="9136063" y="2168525"/>
          <p14:tracePt t="25997" x="9209088" y="2135188"/>
          <p14:tracePt t="26005" x="9248775" y="2119313"/>
          <p14:tracePt t="26013" x="9305925" y="2095500"/>
          <p14:tracePt t="26021" x="9361488" y="2079625"/>
          <p14:tracePt t="26029" x="9393238" y="2071688"/>
          <p14:tracePt t="26037" x="9418638" y="2054225"/>
          <p14:tracePt t="26045" x="9426575" y="2054225"/>
          <p14:tracePt t="26053" x="9442450" y="2054225"/>
          <p14:tracePt t="26068" x="9458325" y="2038350"/>
          <p14:tracePt t="26100" x="9442450" y="2038350"/>
          <p14:tracePt t="26108" x="9418638" y="2038350"/>
          <p14:tracePt t="26116" x="9393238" y="2030413"/>
          <p14:tracePt t="26124" x="9377363" y="2030413"/>
          <p14:tracePt t="26132" x="9353550" y="2014538"/>
          <p14:tracePt t="26148" x="9337675" y="2014538"/>
          <p14:tracePt t="26164" x="9337675" y="2006600"/>
          <p14:tracePt t="26180" x="9337675" y="1990725"/>
          <p14:tracePt t="26188" x="9337675" y="1974850"/>
          <p14:tracePt t="26196" x="9377363" y="1949450"/>
          <p14:tracePt t="26204" x="9426575" y="1909763"/>
          <p14:tracePt t="26212" x="9490075" y="1878013"/>
          <p14:tracePt t="26220" x="9586913" y="1836738"/>
          <p14:tracePt t="26228" x="9699625" y="1797050"/>
          <p14:tracePt t="26236" x="9837738" y="1757363"/>
          <p14:tracePt t="26244" x="9998075" y="1731963"/>
          <p14:tracePt t="26252" x="10183813" y="1708150"/>
          <p14:tracePt t="26260" x="10353675" y="1692275"/>
          <p14:tracePt t="26268" x="10531475" y="1692275"/>
          <p14:tracePt t="26276" x="10675938" y="1692275"/>
          <p14:tracePt t="26283" x="10821988" y="1692275"/>
          <p14:tracePt t="26293" x="10942638" y="1724025"/>
          <p14:tracePt t="26299" x="11063288" y="1773238"/>
          <p14:tracePt t="26307" x="11102975" y="1797050"/>
          <p14:tracePt t="26315" x="11176000" y="1844675"/>
          <p14:tracePt t="26323" x="11241088" y="1885950"/>
          <p14:tracePt t="26331" x="11288713" y="1941513"/>
          <p14:tracePt t="26339" x="11329988" y="1974850"/>
          <p14:tracePt t="26346" x="11345863" y="2030413"/>
          <p14:tracePt t="26354" x="11353800" y="2054225"/>
          <p14:tracePt t="26362" x="11369675" y="2095500"/>
          <p14:tracePt t="26370" x="11385550" y="2103438"/>
          <p14:tracePt t="26378" x="11385550" y="2135188"/>
          <p14:tracePt t="26386" x="11385550" y="2143125"/>
          <p14:tracePt t="26394" x="11385550" y="2168525"/>
          <p14:tracePt t="26410" x="11385550" y="2184400"/>
          <p14:tracePt t="26419" x="11369675" y="2200275"/>
          <p14:tracePt t="26427" x="11353800" y="2208213"/>
          <p14:tracePt t="26435" x="11345863" y="2208213"/>
          <p14:tracePt t="26443" x="11329988" y="2224088"/>
          <p14:tracePt t="26451" x="11320463" y="2224088"/>
          <p14:tracePt t="26458" x="11304588" y="2224088"/>
          <p14:tracePt t="26474" x="11288713" y="2224088"/>
          <p14:tracePt t="26490" x="11280775" y="2224088"/>
          <p14:tracePt t="26498" x="11264900" y="2224088"/>
          <p14:tracePt t="26506" x="11264900" y="2208213"/>
          <p14:tracePt t="26514" x="11264900" y="2200275"/>
          <p14:tracePt t="26522" x="11256963" y="2184400"/>
          <p14:tracePt t="26530" x="11241088" y="2159000"/>
          <p14:tracePt t="26538" x="11241088" y="2143125"/>
          <p14:tracePt t="26546" x="11233150" y="2119313"/>
          <p14:tracePt t="26554" x="11215688" y="2103438"/>
          <p14:tracePt t="26562" x="11199813" y="2079625"/>
          <p14:tracePt t="26570" x="11176000" y="2054225"/>
          <p14:tracePt t="26578" x="11136313" y="2030413"/>
          <p14:tracePt t="26586" x="11087100" y="2006600"/>
          <p14:tracePt t="26594" x="11006138" y="1974850"/>
          <p14:tracePt t="26602" x="10909300" y="1949450"/>
          <p14:tracePt t="26610" x="10788650" y="1925638"/>
          <p14:tracePt t="26618" x="10652125" y="1909763"/>
          <p14:tracePt t="26626" x="10498138" y="1909763"/>
          <p14:tracePt t="26633" x="10304463" y="1909763"/>
          <p14:tracePt t="26641" x="9934575" y="1909763"/>
          <p14:tracePt t="26649" x="9683750" y="1909763"/>
          <p14:tracePt t="26657" x="9571038" y="1909763"/>
          <p14:tracePt t="26665" x="9377363" y="1909763"/>
          <p14:tracePt t="26673" x="9183688" y="1941513"/>
          <p14:tracePt t="26681" x="8990013" y="1966913"/>
          <p14:tracePt t="26689" x="8837613" y="1990725"/>
          <p14:tracePt t="26697" x="8701088" y="2030413"/>
          <p14:tracePt t="26705" x="8570913" y="2095500"/>
          <p14:tracePt t="26895" x="8570913" y="2103438"/>
          <p14:tracePt t="26903" x="8570913" y="2119313"/>
          <p14:tracePt t="26911" x="8555038" y="2135188"/>
          <p14:tracePt t="26920" x="8531225" y="2159000"/>
          <p14:tracePt t="26927" x="8491538" y="2184400"/>
          <p14:tracePt t="26935" x="8442325" y="2224088"/>
          <p14:tracePt t="26944" x="8377238" y="2247900"/>
          <p14:tracePt t="26952" x="8337550" y="2255838"/>
          <p14:tracePt t="26960" x="8232775" y="2297113"/>
          <p14:tracePt t="26968" x="8208963" y="2312988"/>
          <p14:tracePt t="26976" x="8135938" y="2320925"/>
          <p14:tracePt t="26984" x="8015288" y="2352675"/>
          <p14:tracePt t="26991" x="7950200" y="2360613"/>
          <p14:tracePt t="26999" x="7845425" y="2378075"/>
          <p14:tracePt t="27007" x="7667625" y="2378075"/>
          <p14:tracePt t="27015" x="7475538" y="2378075"/>
          <p14:tracePt t="27023" x="7361238" y="2378075"/>
          <p14:tracePt t="27031" x="7192963" y="2378075"/>
          <p14:tracePt t="27039" x="7015163" y="2336800"/>
          <p14:tracePt t="27047" x="6845300" y="2312988"/>
          <p14:tracePt t="27055" x="6797675" y="2297113"/>
          <p14:tracePt t="27063" x="6677025" y="2289175"/>
          <p14:tracePt t="27071" x="6588125" y="2273300"/>
          <p14:tracePt t="27079" x="6515100" y="2255838"/>
          <p14:tracePt t="27087" x="6459538" y="2255838"/>
          <p14:tracePt t="27095" x="6345238" y="2247900"/>
          <p14:tracePt t="27103" x="6297613" y="2247900"/>
          <p14:tracePt t="27111" x="6232525" y="2232025"/>
          <p14:tracePt t="27119" x="6143625" y="2224088"/>
          <p14:tracePt t="27127" x="6080125" y="2224088"/>
          <p14:tracePt t="27135" x="5959475" y="2208213"/>
          <p14:tracePt t="27144" x="5918200" y="2208213"/>
          <p14:tracePt t="27151" x="5829300" y="2208213"/>
          <p14:tracePt t="27159" x="5757863" y="2200275"/>
          <p14:tracePt t="27167" x="5676900" y="2200275"/>
          <p14:tracePt t="27175" x="5635625" y="2200275"/>
          <p14:tracePt t="27182" x="5603875" y="2200275"/>
          <p14:tracePt t="27190" x="5588000" y="2200275"/>
          <p14:tracePt t="27198" x="5564188" y="2200275"/>
          <p14:tracePt t="27206" x="5548313" y="2200275"/>
          <p14:tracePt t="27214" x="5540375" y="2200275"/>
          <p14:tracePt t="27222" x="5522913" y="2200275"/>
          <p14:tracePt t="27230" x="5514975" y="2200275"/>
          <p14:tracePt t="27238" x="5483225" y="2200275"/>
          <p14:tracePt t="27429" x="5410200" y="2208213"/>
          <p14:tracePt t="27437" x="5265738" y="2289175"/>
          <p14:tracePt t="27445" x="5103813" y="2336800"/>
          <p14:tracePt t="27453" x="4983163" y="2360613"/>
          <p14:tracePt t="27461" x="4629150" y="2482850"/>
          <p14:tracePt t="27469" x="4370388" y="2530475"/>
          <p14:tracePt t="27477" x="4087813" y="2570163"/>
          <p14:tracePt t="27485" x="3943350" y="2578100"/>
          <p14:tracePt t="27493" x="3684588" y="2619375"/>
          <p14:tracePt t="27502" x="3443288" y="2635250"/>
          <p14:tracePt t="27510" x="3209925" y="2659063"/>
          <p14:tracePt t="27518" x="2990850" y="2659063"/>
          <p14:tracePt t="27525" x="2798763" y="2659063"/>
          <p14:tracePt t="27532" x="2620963" y="2659063"/>
          <p14:tracePt t="27540" x="2451100" y="2659063"/>
          <p14:tracePt t="27548" x="2290763" y="2659063"/>
          <p14:tracePt t="27556" x="2160588" y="2659063"/>
          <p14:tracePt t="27564" x="2016125" y="2643188"/>
          <p14:tracePt t="27572" x="1887538" y="2619375"/>
          <p14:tracePt t="27580" x="1838325" y="2619375"/>
          <p14:tracePt t="27588" x="1749425" y="2619375"/>
          <p14:tracePt t="27596" x="1693863" y="2611438"/>
          <p14:tracePt t="27604" x="1644650" y="2595563"/>
          <p14:tracePt t="27612" x="1620838" y="2595563"/>
          <p14:tracePt t="27620" x="1581150" y="2578100"/>
          <p14:tracePt t="27628" x="1555750" y="2570163"/>
          <p14:tracePt t="27636" x="1539875" y="2570163"/>
          <p14:tracePt t="27644" x="1531938" y="2554288"/>
          <p14:tracePt t="27652" x="1516063" y="2546350"/>
          <p14:tracePt t="27660" x="1500188" y="2546350"/>
          <p14:tracePt t="27676" x="1492250" y="2530475"/>
          <p14:tracePt t="27685" x="1476375" y="2530475"/>
          <p14:tracePt t="27692" x="1466850" y="2514600"/>
          <p14:tracePt t="27700" x="1466850" y="2506663"/>
          <p14:tracePt t="27708" x="1450975" y="2506663"/>
          <p14:tracePt t="27716" x="1450975" y="2490788"/>
          <p14:tracePt t="27724" x="1427163" y="2482850"/>
          <p14:tracePt t="27732" x="1427163" y="2465388"/>
          <p14:tracePt t="27739" x="1411288" y="2465388"/>
          <p14:tracePt t="27747" x="1387475" y="2449513"/>
          <p14:tracePt t="27755" x="1387475" y="2441575"/>
          <p14:tracePt t="27763" x="1370013" y="2425700"/>
          <p14:tracePt t="27771" x="1362075" y="2417763"/>
          <p14:tracePt t="27795" x="1346200" y="2401888"/>
          <p14:tracePt t="27906" x="1362075" y="2401888"/>
          <p14:tracePt t="27914" x="1370013" y="2401888"/>
          <p14:tracePt t="27922" x="1403350" y="2401888"/>
          <p14:tracePt t="27930" x="1427163" y="2401888"/>
          <p14:tracePt t="27938" x="1476375" y="2417763"/>
          <p14:tracePt t="27946" x="1539875" y="2425700"/>
          <p14:tracePt t="27954" x="1604963" y="2441575"/>
          <p14:tracePt t="27962" x="1717675" y="2449513"/>
          <p14:tracePt t="27970" x="1838325" y="2465388"/>
          <p14:tracePt t="27978" x="1951038" y="2482850"/>
          <p14:tracePt t="27986" x="2055813" y="2490788"/>
          <p14:tracePt t="27994" x="2193925" y="2514600"/>
          <p14:tracePt t="28002" x="2314575" y="2530475"/>
          <p14:tracePt t="28010" x="2403475" y="2554288"/>
          <p14:tracePt t="28019" x="2492375" y="2578100"/>
          <p14:tracePt t="28027" x="2532063" y="2595563"/>
          <p14:tracePt t="28035" x="2579688" y="2635250"/>
          <p14:tracePt t="28042" x="2636838" y="2643188"/>
          <p14:tracePt t="28050" x="2668588" y="2682875"/>
          <p14:tracePt t="28057" x="2701925" y="2700338"/>
          <p14:tracePt t="28065" x="2709863" y="2724150"/>
          <p14:tracePt t="28073" x="2725738" y="2732088"/>
          <p14:tracePt t="28089" x="2733675" y="2747963"/>
          <p14:tracePt t="28097" x="2733675" y="2763838"/>
          <p14:tracePt t="28105" x="2733675" y="2771775"/>
          <p14:tracePt t="28121" x="2733675" y="2787650"/>
          <p14:tracePt t="28129" x="2725738" y="2797175"/>
          <p14:tracePt t="28137" x="2684463" y="2828925"/>
          <p14:tracePt t="28145" x="2644775" y="2836863"/>
          <p14:tracePt t="28153" x="2605088" y="2860675"/>
          <p14:tracePt t="28161" x="2540000" y="2892425"/>
          <p14:tracePt t="28169" x="2516188" y="2917825"/>
          <p14:tracePt t="28177" x="2466975" y="2941638"/>
          <p14:tracePt t="28185" x="2403475" y="2957513"/>
          <p14:tracePt t="28194" x="2354263" y="2989263"/>
          <p14:tracePt t="28202" x="2314575" y="3005138"/>
          <p14:tracePt t="28209" x="2290763" y="3022600"/>
          <p14:tracePt t="28217" x="2249488" y="3030538"/>
          <p14:tracePt t="28225" x="2225675" y="3030538"/>
          <p14:tracePt t="28233" x="2209800" y="3046413"/>
          <p14:tracePt t="28241" x="2185988" y="3046413"/>
          <p14:tracePt t="28248" x="2168525" y="3046413"/>
          <p14:tracePt t="28256" x="2160588" y="3054350"/>
          <p14:tracePt t="28264" x="2144713" y="3054350"/>
          <p14:tracePt t="28463" x="2160588" y="3054350"/>
          <p14:tracePt t="28471" x="2193925" y="3054350"/>
          <p14:tracePt t="28479" x="2257425" y="3070225"/>
          <p14:tracePt t="28487" x="2322513" y="3094038"/>
          <p14:tracePt t="28495" x="2419350" y="3119438"/>
          <p14:tracePt t="28503" x="2508250" y="3135313"/>
          <p14:tracePt t="28511" x="2605088" y="3143250"/>
          <p14:tracePt t="28519" x="2668588" y="3159125"/>
          <p14:tracePt t="28527" x="2765425" y="3175000"/>
          <p14:tracePt t="28535" x="2854325" y="3175000"/>
          <p14:tracePt t="28544" x="2943225" y="3175000"/>
          <p14:tracePt t="28551" x="3048000" y="3175000"/>
          <p14:tracePt t="28558" x="3209925" y="3078163"/>
          <p14:tracePt t="28566" x="3273425" y="3022600"/>
          <p14:tracePt t="28574" x="3402013" y="2917825"/>
          <p14:tracePt t="28582" x="3524250" y="2797175"/>
          <p14:tracePt t="28590" x="3556000" y="2763838"/>
          <p14:tracePt t="28598" x="3700463" y="2570163"/>
          <p14:tracePt t="28606" x="3709988" y="2530475"/>
          <p14:tracePt t="28614" x="3749675" y="2449513"/>
          <p14:tracePt t="28622" x="3765550" y="2360613"/>
          <p14:tracePt t="28630" x="3773488" y="2312988"/>
          <p14:tracePt t="28638" x="3789363" y="2200275"/>
          <p14:tracePt t="28646" x="3789363" y="2143125"/>
          <p14:tracePt t="28654" x="3789363" y="2071688"/>
          <p14:tracePt t="28662" x="3749675" y="2006600"/>
          <p14:tracePt t="28670" x="3700463" y="1949450"/>
          <p14:tracePt t="28678" x="3660775" y="1925638"/>
          <p14:tracePt t="28689" x="3613150" y="1878013"/>
          <p14:tracePt t="28694" x="3571875" y="1844675"/>
          <p14:tracePt t="28702" x="3532188" y="1836738"/>
          <p14:tracePt t="28711" x="3508375" y="1812925"/>
          <p14:tracePt t="28718" x="3467100" y="1812925"/>
          <p14:tracePt t="28726" x="3419475" y="1812925"/>
          <p14:tracePt t="28734" x="3378200" y="1812925"/>
          <p14:tracePt t="28742" x="3354388" y="1836738"/>
          <p14:tracePt t="28749" x="3330575" y="1885950"/>
          <p14:tracePt t="28757" x="3289300" y="1941513"/>
          <p14:tracePt t="28765" x="3241675" y="2030413"/>
          <p14:tracePt t="28773" x="3201988" y="2119313"/>
          <p14:tracePt t="28781" x="3160713" y="2224088"/>
          <p14:tracePt t="28789" x="3113088" y="2360613"/>
          <p14:tracePt t="28797" x="3071813" y="2530475"/>
          <p14:tracePt t="28805" x="3048000" y="2682875"/>
          <p14:tracePt t="28813" x="3008313" y="2852738"/>
          <p14:tracePt t="28821" x="2990850" y="2981325"/>
          <p14:tracePt t="28829" x="2990850" y="3119438"/>
          <p14:tracePt t="28837" x="2990850" y="3206750"/>
          <p14:tracePt t="28845" x="2990850" y="3248025"/>
          <p14:tracePt t="28853" x="2990850" y="3328988"/>
          <p14:tracePt t="28861" x="3016250" y="3441700"/>
          <p14:tracePt t="28869" x="3055938" y="3481388"/>
          <p14:tracePt t="28877" x="3121025" y="3529013"/>
          <p14:tracePt t="28885" x="3184525" y="3570288"/>
          <p14:tracePt t="28893" x="3289300" y="3617913"/>
          <p14:tracePt t="28902" x="3482975" y="3683000"/>
          <p14:tracePt t="28908" x="3595688" y="3698875"/>
          <p14:tracePt t="28916" x="3765550" y="3714750"/>
          <p14:tracePt t="28924" x="3943350" y="3722688"/>
          <p14:tracePt t="28932" x="4137025" y="3738563"/>
          <p14:tracePt t="28940" x="4305300" y="3738563"/>
          <p14:tracePt t="28948" x="4498975" y="3738563"/>
          <p14:tracePt t="28956" x="4676775" y="3738563"/>
          <p14:tracePt t="28964" x="4870450" y="3714750"/>
          <p14:tracePt t="28971" x="5064125" y="3651250"/>
          <p14:tracePt t="28980" x="5224463" y="3586163"/>
          <p14:tracePt t="28987" x="5394325" y="3489325"/>
          <p14:tracePt t="28996" x="5548313" y="3400425"/>
          <p14:tracePt t="29003" x="5700713" y="3271838"/>
          <p14:tracePt t="29011" x="5829300" y="3175000"/>
          <p14:tracePt t="29019" x="5983288" y="3046413"/>
          <p14:tracePt t="29027" x="6080125" y="2941638"/>
          <p14:tracePt t="29035" x="6103938" y="2892425"/>
          <p14:tracePt t="29044" x="6208713" y="2732088"/>
          <p14:tracePt t="29052" x="6216650" y="2700338"/>
          <p14:tracePt t="29060" x="6240463" y="2643188"/>
          <p14:tracePt t="29069" x="6273800" y="2570163"/>
          <p14:tracePt t="29076" x="6281738" y="2514600"/>
          <p14:tracePt t="29084" x="6281738" y="2449513"/>
          <p14:tracePt t="29091" x="6281738" y="2401888"/>
          <p14:tracePt t="29099" x="6281738" y="2352675"/>
          <p14:tracePt t="29107" x="6281738" y="2255838"/>
          <p14:tracePt t="29115" x="6281738" y="2200275"/>
          <p14:tracePt t="29123" x="6273800" y="2143125"/>
          <p14:tracePt t="29131" x="6240463" y="2095500"/>
          <p14:tracePt t="29139" x="6192838" y="2030413"/>
          <p14:tracePt t="29147" x="6153150" y="1974850"/>
          <p14:tracePt t="29155" x="6111875" y="1949450"/>
          <p14:tracePt t="29163" x="6080125" y="1925638"/>
          <p14:tracePt t="29171" x="6022975" y="1885950"/>
          <p14:tracePt t="29179" x="5983288" y="1862138"/>
          <p14:tracePt t="29187" x="5951538" y="1844675"/>
          <p14:tracePt t="29195" x="5910263" y="1820863"/>
          <p14:tracePt t="29203" x="5862638" y="1820863"/>
          <p14:tracePt t="29211" x="5829300" y="1820863"/>
          <p14:tracePt t="29219" x="5797550" y="1820863"/>
          <p14:tracePt t="29227" x="5741988" y="1820863"/>
          <p14:tracePt t="29235" x="5700713" y="1820863"/>
          <p14:tracePt t="29243" x="5635625" y="1820863"/>
          <p14:tracePt t="29251" x="5588000" y="1844675"/>
          <p14:tracePt t="29258" x="5522913" y="1901825"/>
          <p14:tracePt t="29266" x="5475288" y="1949450"/>
          <p14:tracePt t="29274" x="5451475" y="1974850"/>
          <p14:tracePt t="29282" x="5410200" y="2030413"/>
          <p14:tracePt t="29290" x="5370513" y="2095500"/>
          <p14:tracePt t="29298" x="5346700" y="2143125"/>
          <p14:tracePt t="29306" x="5305425" y="2232025"/>
          <p14:tracePt t="29314" x="5305425" y="2255838"/>
          <p14:tracePt t="29322" x="5281613" y="2352675"/>
          <p14:tracePt t="29330" x="5265738" y="2401888"/>
          <p14:tracePt t="29338" x="5265738" y="2490788"/>
          <p14:tracePt t="29346" x="5257800" y="2514600"/>
          <p14:tracePt t="29354" x="5257800" y="2570163"/>
          <p14:tracePt t="29362" x="5241925" y="2611438"/>
          <p14:tracePt t="29370" x="5241925" y="2659063"/>
          <p14:tracePt t="29382" x="5241925" y="2682875"/>
          <p14:tracePt t="29386" x="5241925" y="2724150"/>
          <p14:tracePt t="29394" x="5241925" y="2747963"/>
          <p14:tracePt t="29402" x="5224463" y="2763838"/>
          <p14:tracePt t="29410" x="5224463" y="2797175"/>
          <p14:tracePt t="29419" x="5224463" y="2813050"/>
          <p14:tracePt t="29426" x="5216525" y="2836863"/>
          <p14:tracePt t="29433" x="5216525" y="2860675"/>
          <p14:tracePt t="29441" x="5200650" y="2892425"/>
          <p14:tracePt t="29449" x="5176838" y="2941638"/>
          <p14:tracePt t="29457" x="5160963" y="2957513"/>
          <p14:tracePt t="29465" x="5111750" y="3022600"/>
          <p14:tracePt t="29473" x="5064125" y="3046413"/>
          <p14:tracePt t="29481" x="5006975" y="3078163"/>
          <p14:tracePt t="29489" x="4935538" y="3119438"/>
          <p14:tracePt t="29497" x="4846638" y="3159125"/>
          <p14:tracePt t="29505" x="4757738" y="3182938"/>
          <p14:tracePt t="29513" x="4637088" y="3224213"/>
          <p14:tracePt t="29521" x="4524375" y="3263900"/>
          <p14:tracePt t="29529" x="4402138" y="3287713"/>
          <p14:tracePt t="29537" x="4289425" y="3328988"/>
          <p14:tracePt t="29545" x="4200525" y="3336925"/>
          <p14:tracePt t="29553" x="4160838" y="3352800"/>
          <p14:tracePt t="29561" x="4095750" y="3368675"/>
          <p14:tracePt t="29569" x="4024313" y="3368675"/>
          <p14:tracePt t="29577" x="3943350" y="3368675"/>
          <p14:tracePt t="29585" x="3854450" y="3368675"/>
          <p14:tracePt t="29594" x="3838575" y="3368675"/>
          <p14:tracePt t="29602" x="3789363" y="3352800"/>
          <p14:tracePt t="29610" x="3749675" y="3328988"/>
          <p14:tracePt t="29617" x="3709988" y="3287713"/>
          <p14:tracePt t="29625" x="3700463" y="3248025"/>
          <p14:tracePt t="29632" x="3676650" y="3224213"/>
          <p14:tracePt t="29641" x="3660775" y="3182938"/>
          <p14:tracePt t="29648" x="3660775" y="3143250"/>
          <p14:tracePt t="29656" x="3644900" y="3070225"/>
          <p14:tracePt t="29664" x="3644900" y="3022600"/>
          <p14:tracePt t="29672" x="3644900" y="2965450"/>
          <p14:tracePt t="29680" x="3644900" y="2892425"/>
          <p14:tracePt t="29688" x="3644900" y="2813050"/>
          <p14:tracePt t="29696" x="3644900" y="2724150"/>
          <p14:tracePt t="29704" x="3676650" y="2635250"/>
          <p14:tracePt t="29712" x="3700463" y="2514600"/>
          <p14:tracePt t="29720" x="3741738" y="2425700"/>
          <p14:tracePt t="29728" x="3749675" y="2386013"/>
          <p14:tracePt t="29736" x="3789363" y="2336800"/>
          <p14:tracePt t="29744" x="3805238" y="2273300"/>
          <p14:tracePt t="29752" x="3814763" y="2247900"/>
          <p14:tracePt t="29760" x="3830638" y="2224088"/>
          <p14:tracePt t="29768" x="3830638" y="2200275"/>
          <p14:tracePt t="29777" x="3838575" y="2184400"/>
          <p14:tracePt t="29784" x="3838575" y="2168525"/>
          <p14:tracePt t="29792" x="3838575" y="2159000"/>
          <p14:tracePt t="29800" x="3838575" y="2143125"/>
          <p14:tracePt t="29807" x="3838575" y="2135188"/>
          <p14:tracePt t="29816" x="3830638" y="2119313"/>
          <p14:tracePt t="29823" x="3789363" y="2095500"/>
          <p14:tracePt t="29832" x="3765550" y="2071688"/>
          <p14:tracePt t="29839" x="3700463" y="2054225"/>
          <p14:tracePt t="29847" x="3644900" y="2030413"/>
          <p14:tracePt t="29855" x="3571875" y="2006600"/>
          <p14:tracePt t="29863" x="3508375" y="1974850"/>
          <p14:tracePt t="29871" x="3419475" y="1966913"/>
          <p14:tracePt t="29879" x="3297238" y="1949450"/>
          <p14:tracePt t="29887" x="3209925" y="1941513"/>
          <p14:tracePt t="29895" x="3121025" y="1941513"/>
          <p14:tracePt t="29903" x="3071813" y="1941513"/>
          <p14:tracePt t="29911" x="3008313" y="1941513"/>
          <p14:tracePt t="29919" x="2927350" y="1941513"/>
          <p14:tracePt t="29927" x="2878138" y="1941513"/>
          <p14:tracePt t="29935" x="2838450" y="1941513"/>
          <p14:tracePt t="29943" x="2814638" y="1941513"/>
          <p14:tracePt t="29952" x="2789238" y="1941513"/>
          <p14:tracePt t="29959" x="2773363" y="1941513"/>
          <p14:tracePt t="29967" x="2749550" y="1941513"/>
          <p14:tracePt t="29975" x="2733675" y="1974850"/>
          <p14:tracePt t="29983" x="2709863" y="2006600"/>
          <p14:tracePt t="29991" x="2684463" y="2054225"/>
          <p14:tracePt t="29999" x="2660650" y="2103438"/>
          <p14:tracePt t="30006" x="2620963" y="2184400"/>
          <p14:tracePt t="30014" x="2597150" y="2247900"/>
          <p14:tracePt t="30022" x="2571750" y="2360613"/>
          <p14:tracePt t="30030" x="2532063" y="2482850"/>
          <p14:tracePt t="30038" x="2508250" y="2578100"/>
          <p14:tracePt t="30046" x="2474913" y="2700338"/>
          <p14:tracePt t="30054" x="2466975" y="2813050"/>
          <p14:tracePt t="30062" x="2466975" y="2900363"/>
          <p14:tracePt t="30070" x="2466975" y="2989263"/>
          <p14:tracePt t="30078" x="2466975" y="3078163"/>
          <p14:tracePt t="30086" x="2466975" y="3175000"/>
          <p14:tracePt t="30094" x="2466975" y="3271838"/>
          <p14:tracePt t="30102" x="2516188" y="3376613"/>
          <p14:tracePt t="30110" x="2579688" y="3481388"/>
          <p14:tracePt t="30118" x="2660650" y="3594100"/>
          <p14:tracePt t="30127" x="2733675" y="3714750"/>
          <p14:tracePt t="30135" x="2814638" y="3803650"/>
          <p14:tracePt t="30142" x="2903538" y="3900488"/>
          <p14:tracePt t="30150" x="2982913" y="4021138"/>
          <p14:tracePt t="30157" x="3048000" y="4125913"/>
          <p14:tracePt t="30165" x="3095625" y="4198938"/>
          <p14:tracePt t="30173" x="3160713" y="4303713"/>
          <p14:tracePt t="30181" x="3184525" y="4343400"/>
          <p14:tracePt t="30189" x="3225800" y="4408488"/>
          <p14:tracePt t="30197" x="3249613" y="4471988"/>
          <p14:tracePt t="30205" x="3273425" y="4505325"/>
          <p14:tracePt t="30213" x="3289300" y="4537075"/>
          <p14:tracePt t="30221" x="3289300" y="4560888"/>
          <p14:tracePt t="30229" x="3297238" y="4568825"/>
          <p14:tracePt t="30237" x="3297238" y="4584700"/>
          <p14:tracePt t="30245" x="3297238" y="4602163"/>
          <p14:tracePt t="30253" x="3297238" y="4610100"/>
          <p14:tracePt t="30261" x="3273425" y="4625975"/>
          <p14:tracePt t="30269" x="3241675" y="4649788"/>
          <p14:tracePt t="30277" x="3184525" y="4657725"/>
          <p14:tracePt t="30285" x="3113088" y="4689475"/>
          <p14:tracePt t="30293" x="2990850" y="4722813"/>
          <p14:tracePt t="30302" x="2862263" y="4754563"/>
          <p14:tracePt t="30310" x="2725738" y="4762500"/>
          <p14:tracePt t="30317" x="2605088" y="4778375"/>
          <p14:tracePt t="30324" x="2555875" y="4778375"/>
          <p14:tracePt t="30333" x="2466975" y="4778375"/>
          <p14:tracePt t="30341" x="2386013" y="4778375"/>
          <p14:tracePt t="30348" x="2338388" y="4778375"/>
          <p14:tracePt t="30356" x="2298700" y="4778375"/>
          <p14:tracePt t="30364" x="2273300" y="4778375"/>
          <p14:tracePt t="30372" x="2257425" y="4778375"/>
          <p14:tracePt t="30380" x="2249488" y="4778375"/>
          <p14:tracePt t="30396" x="2233613" y="4778375"/>
          <p14:tracePt t="30420" x="2225675" y="4778375"/>
          <p14:tracePt t="30460" x="2209800" y="4778375"/>
          <p14:tracePt t="30483" x="2193925" y="4778375"/>
          <p14:tracePt t="30523" x="2185988" y="4778375"/>
          <p14:tracePt t="30539" x="2185988" y="4786313"/>
          <p14:tracePt t="30666" x="2185988" y="4803775"/>
          <p14:tracePt t="30714" x="2185988" y="4819650"/>
          <p14:tracePt t="31032" x="2160588" y="4819650"/>
          <p14:tracePt t="31040" x="2128838" y="4827588"/>
          <p14:tracePt t="31048" x="2097088" y="4843463"/>
          <p14:tracePt t="31056" x="2071688" y="4851400"/>
          <p14:tracePt t="31064" x="2039938" y="4867275"/>
          <p14:tracePt t="31072" x="2016125" y="4867275"/>
          <p14:tracePt t="31080" x="2008188" y="4883150"/>
          <p14:tracePt t="31088" x="1974850" y="4883150"/>
          <p14:tracePt t="31096" x="1966913" y="4891088"/>
          <p14:tracePt t="31104" x="1951038" y="4891088"/>
          <p14:tracePt t="31112" x="1943100" y="4891088"/>
          <p14:tracePt t="31128" x="1927225" y="4891088"/>
          <p14:tracePt t="31144" x="1911350" y="4891088"/>
          <p14:tracePt t="31199" x="1903413" y="4891088"/>
          <p14:tracePt t="31207" x="1903413" y="4908550"/>
          <p14:tracePt t="31223" x="1887538" y="4908550"/>
          <p14:tracePt t="31247" x="1878013" y="4908550"/>
          <p14:tracePt t="31271" x="1862138" y="4916488"/>
          <p14:tracePt t="31295" x="1846263" y="4916488"/>
          <p14:tracePt t="31311" x="1838325" y="4932363"/>
          <p14:tracePt t="31327" x="1822450" y="4932363"/>
          <p14:tracePt t="31343" x="1814513" y="4932363"/>
          <p14:tracePt t="31352" x="1814513" y="4948238"/>
          <p14:tracePt t="31360" x="1798638" y="4948238"/>
          <p14:tracePt t="31374" x="1782763" y="4948238"/>
          <p14:tracePt t="31390" x="1773238" y="4956175"/>
          <p14:tracePt t="31406" x="1757363" y="4956175"/>
          <p14:tracePt t="31430" x="1749425" y="4956175"/>
          <p14:tracePt t="31502" x="1733550" y="4972050"/>
          <p14:tracePt t="31748" x="1749425" y="4972050"/>
          <p14:tracePt t="31756" x="1782763" y="4972050"/>
          <p14:tracePt t="31764" x="1838325" y="4972050"/>
          <p14:tracePt t="31772" x="1911350" y="4972050"/>
          <p14:tracePt t="31780" x="1992313" y="4972050"/>
          <p14:tracePt t="31788" x="2055813" y="4972050"/>
          <p14:tracePt t="31796" x="2079625" y="4972050"/>
          <p14:tracePt t="31804" x="2160588" y="4972050"/>
          <p14:tracePt t="31812" x="2233613" y="4972050"/>
          <p14:tracePt t="31820" x="2290763" y="4972050"/>
          <p14:tracePt t="31828" x="2338388" y="4972050"/>
          <p14:tracePt t="31836" x="2378075" y="4972050"/>
          <p14:tracePt t="31844" x="2427288" y="4956175"/>
          <p14:tracePt t="31852" x="2451100" y="4956175"/>
          <p14:tracePt t="31860" x="2466975" y="4956175"/>
          <p14:tracePt t="31869" x="2474913" y="4956175"/>
          <p14:tracePt t="31877" x="2492375" y="4956175"/>
          <p14:tracePt t="31892" x="2508250" y="4956175"/>
          <p14:tracePt t="31931" x="2516188" y="4956175"/>
          <p14:tracePt t="31963" x="2532063" y="4956175"/>
          <p14:tracePt t="31971" x="2540000" y="4956175"/>
          <p14:tracePt t="31979" x="2555875" y="4956175"/>
          <p14:tracePt t="31987" x="2597150" y="4956175"/>
          <p14:tracePt t="31995" x="2636838" y="4972050"/>
          <p14:tracePt t="32003" x="2668588" y="4979988"/>
          <p14:tracePt t="32011" x="2709863" y="4995863"/>
          <p14:tracePt t="32019" x="2733675" y="5013325"/>
          <p14:tracePt t="32027" x="2765425" y="5021263"/>
          <p14:tracePt t="32035" x="2789238" y="5021263"/>
          <p14:tracePt t="32044" x="2789238" y="5037138"/>
          <p14:tracePt t="32051" x="2798763" y="5037138"/>
          <p14:tracePt t="32090" x="2789238" y="5037138"/>
          <p14:tracePt t="32098" x="2749550" y="5037138"/>
          <p14:tracePt t="32106" x="2684463" y="5037138"/>
          <p14:tracePt t="32114" x="2644775" y="5037138"/>
          <p14:tracePt t="32122" x="2597150" y="5037138"/>
          <p14:tracePt t="32130" x="2555875" y="5037138"/>
          <p14:tracePt t="32138" x="2492375" y="5037138"/>
          <p14:tracePt t="32146" x="2451100" y="5037138"/>
          <p14:tracePt t="32154" x="2419350" y="5037138"/>
          <p14:tracePt t="32162" x="2378075" y="5021263"/>
          <p14:tracePt t="32170" x="2338388" y="5013325"/>
          <p14:tracePt t="32178" x="2314575" y="4995863"/>
          <p14:tracePt t="32186" x="2273300" y="4979988"/>
          <p14:tracePt t="32194" x="2249488" y="4979988"/>
          <p14:tracePt t="32202" x="2225675" y="4956175"/>
          <p14:tracePt t="32210" x="2193925" y="4956175"/>
          <p14:tracePt t="32219" x="2168525" y="4948238"/>
          <p14:tracePt t="32227" x="2144713" y="4932363"/>
          <p14:tracePt t="32235" x="2120900" y="4932363"/>
          <p14:tracePt t="32243" x="2105025" y="4916488"/>
          <p14:tracePt t="32250" x="2079625" y="4916488"/>
          <p14:tracePt t="32258" x="2071688" y="4908550"/>
          <p14:tracePt t="32266" x="2055813" y="4908550"/>
          <p14:tracePt t="32273" x="2039938" y="4908550"/>
          <p14:tracePt t="32297" x="2032000" y="4908550"/>
          <p14:tracePt t="32663" x="2039938" y="4908550"/>
          <p14:tracePt t="32671" x="2071688" y="4908550"/>
          <p14:tracePt t="32679" x="2097088" y="4908550"/>
          <p14:tracePt t="32687" x="2128838" y="4908550"/>
          <p14:tracePt t="32695" x="2168525" y="4908550"/>
          <p14:tracePt t="32703" x="2209800" y="4908550"/>
          <p14:tracePt t="32711" x="2249488" y="4908550"/>
          <p14:tracePt t="32719" x="2273300" y="4908550"/>
          <p14:tracePt t="32727" x="2298700" y="4908550"/>
          <p14:tracePt t="32735" x="2314575" y="4908550"/>
          <p14:tracePt t="32743" x="2338388" y="4908550"/>
          <p14:tracePt t="32751" x="2354263" y="4908550"/>
          <p14:tracePt t="32759" x="2362200" y="4908550"/>
          <p14:tracePt t="32768" x="2378075" y="4908550"/>
          <p14:tracePt t="32774" x="2386013" y="4908550"/>
          <p14:tracePt t="32782" x="2403475" y="4908550"/>
          <p14:tracePt t="32798" x="2419350" y="4908550"/>
          <p14:tracePt t="32806" x="2427288" y="4908550"/>
          <p14:tracePt t="32814" x="2443163" y="4908550"/>
          <p14:tracePt t="32830" x="2466975" y="4908550"/>
          <p14:tracePt t="32838" x="2474913" y="4908550"/>
          <p14:tracePt t="32846" x="2492375" y="4908550"/>
          <p14:tracePt t="32854" x="2508250" y="4908550"/>
          <p14:tracePt t="32862" x="2532063" y="4908550"/>
          <p14:tracePt t="32870" x="2571750" y="4908550"/>
          <p14:tracePt t="32878" x="2605088" y="4908550"/>
          <p14:tracePt t="32886" x="2636838" y="4908550"/>
          <p14:tracePt t="32894" x="2660650" y="4908550"/>
          <p14:tracePt t="32902" x="2684463" y="4908550"/>
          <p14:tracePt t="32910" x="2725738" y="4908550"/>
          <p14:tracePt t="32926" x="2733675" y="4908550"/>
          <p14:tracePt t="32935" x="2749550" y="4908550"/>
          <p14:tracePt t="33109" x="2789238" y="4908550"/>
          <p14:tracePt t="33117" x="2838450" y="4908550"/>
          <p14:tracePt t="33124" x="2878138" y="4908550"/>
          <p14:tracePt t="33133" x="2919413" y="4908550"/>
          <p14:tracePt t="33140" x="2951163" y="4908550"/>
          <p14:tracePt t="33148" x="3048000" y="4908550"/>
          <p14:tracePt t="33156" x="3121025" y="4908550"/>
          <p14:tracePt t="33164" x="3209925" y="4891088"/>
          <p14:tracePt t="33172" x="3297238" y="4891088"/>
          <p14:tracePt t="33180" x="3394075" y="4891088"/>
          <p14:tracePt t="33188" x="3482975" y="4883150"/>
          <p14:tracePt t="33196" x="3571875" y="4867275"/>
          <p14:tracePt t="33204" x="3684588" y="4851400"/>
          <p14:tracePt t="33212" x="3902075" y="4843463"/>
          <p14:tracePt t="33220" x="4095750" y="4819650"/>
          <p14:tracePt t="33228" x="4313238" y="4803775"/>
          <p14:tracePt t="33236" x="4572000" y="4803775"/>
          <p14:tracePt t="33244" x="4692650" y="4803775"/>
          <p14:tracePt t="33252" x="4910138" y="4803775"/>
          <p14:tracePt t="33260" x="5160963" y="4803775"/>
          <p14:tracePt t="33268" x="5386388" y="4803775"/>
          <p14:tracePt t="33276" x="5603875" y="4803775"/>
          <p14:tracePt t="33283" x="5862638" y="4803775"/>
          <p14:tracePt t="33292" x="6038850" y="4803775"/>
          <p14:tracePt t="33299" x="6273800" y="4803775"/>
          <p14:tracePt t="33307" x="6450013" y="4803775"/>
          <p14:tracePt t="33315" x="6643688" y="4819650"/>
          <p14:tracePt t="33323" x="6862763" y="4843463"/>
          <p14:tracePt t="33331" x="7054850" y="4851400"/>
          <p14:tracePt t="33339" x="7216775" y="4867275"/>
          <p14:tracePt t="33347" x="7273925" y="4867275"/>
          <p14:tracePt t="33355" x="7410450" y="4883150"/>
          <p14:tracePt t="33363" x="7475538" y="4891088"/>
          <p14:tracePt t="33370" x="7539038" y="4891088"/>
          <p14:tracePt t="33378" x="7580313" y="4891088"/>
          <p14:tracePt t="33387" x="7604125" y="4891088"/>
          <p14:tracePt t="33578" x="7620000" y="4891088"/>
          <p14:tracePt t="33586" x="7667625" y="4891088"/>
          <p14:tracePt t="33594" x="7732713" y="4891088"/>
          <p14:tracePt t="33602" x="7861300" y="4891088"/>
          <p14:tracePt t="33610" x="8007350" y="4891088"/>
          <p14:tracePt t="33619" x="8167688" y="4891088"/>
          <p14:tracePt t="33626" x="8353425" y="4891088"/>
          <p14:tracePt t="33633" x="8515350" y="4891088"/>
          <p14:tracePt t="33641" x="8732838" y="4891088"/>
          <p14:tracePt t="33649" x="8950325" y="4891088"/>
          <p14:tracePt t="33657" x="9175750" y="4891088"/>
          <p14:tracePt t="33665" x="9361488" y="4891088"/>
          <p14:tracePt t="33673" x="9531350" y="4891088"/>
          <p14:tracePt t="33681" x="9586913" y="4891088"/>
          <p14:tracePt t="33689" x="9699625" y="4891088"/>
          <p14:tracePt t="33697" x="9788525" y="4891088"/>
          <p14:tracePt t="33705" x="9869488" y="4891088"/>
          <p14:tracePt t="33713" x="9901238" y="4891088"/>
          <p14:tracePt t="33721" x="9934575" y="4891088"/>
          <p14:tracePt t="33729" x="9942513" y="4891088"/>
          <p14:tracePt t="33737" x="9966325" y="4891088"/>
          <p14:tracePt t="33745" x="9982200" y="4891088"/>
          <p14:tracePt t="33760" x="9998075" y="4891088"/>
          <p14:tracePt t="33776" x="10023475" y="4891088"/>
          <p14:tracePt t="33786" x="10031413" y="4908550"/>
          <p14:tracePt t="33793" x="10047288" y="4908550"/>
          <p14:tracePt t="33801" x="10094913" y="4908550"/>
          <p14:tracePt t="33808" x="10112375" y="4908550"/>
          <p14:tracePt t="33816" x="10183813" y="4916488"/>
          <p14:tracePt t="33824" x="10240963" y="4916488"/>
          <p14:tracePt t="33832" x="10288588" y="4916488"/>
          <p14:tracePt t="33840" x="10369550" y="4916488"/>
          <p14:tracePt t="33848" x="10409238" y="4916488"/>
          <p14:tracePt t="33856" x="10458450" y="4916488"/>
          <p14:tracePt t="33864" x="10594975" y="4932363"/>
          <p14:tracePt t="33872" x="10675938" y="4948238"/>
          <p14:tracePt t="33880" x="10741025" y="4948238"/>
          <p14:tracePt t="33888" x="10780713" y="4948238"/>
          <p14:tracePt t="33896" x="10845800" y="4956175"/>
          <p14:tracePt t="33904" x="10893425" y="4956175"/>
          <p14:tracePt t="33912" x="10942638" y="4956175"/>
          <p14:tracePt t="33920" x="10974388" y="4956175"/>
          <p14:tracePt t="33927" x="11006138" y="4956175"/>
          <p14:tracePt t="34111" x="11071225" y="5037138"/>
          <p14:tracePt t="34119" x="11136313" y="5133975"/>
          <p14:tracePt t="34127" x="11176000" y="5213350"/>
          <p14:tracePt t="34135" x="11215688" y="5302250"/>
          <p14:tracePt t="34143" x="11233150" y="5383213"/>
          <p14:tracePt t="34151" x="11256963" y="5456238"/>
          <p14:tracePt t="34158" x="11264900" y="5519738"/>
          <p14:tracePt t="34166" x="11288713" y="5640388"/>
          <p14:tracePt t="34174" x="11304588" y="5754688"/>
          <p14:tracePt t="34182" x="11320463" y="5907088"/>
          <p14:tracePt t="34190" x="11320463" y="6011863"/>
          <p14:tracePt t="34198" x="11320463" y="6116638"/>
          <p14:tracePt t="34206" x="11264900" y="6302375"/>
          <p14:tracePt t="34214" x="11199813" y="6496050"/>
          <p14:tracePt t="34222" x="11136313" y="67135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B83E4-0C2F-2DF1-A7FC-865AD43D8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T" dirty="0"/>
              <a:t>Mejor caso O(n)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9CC39C7-4AA4-EE1E-6964-D36F2784E8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7568240"/>
              </p:ext>
            </p:extLst>
          </p:nvPr>
        </p:nvGraphicFramePr>
        <p:xfrm>
          <a:off x="766764" y="2574773"/>
          <a:ext cx="1065847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1668094141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73918262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4345633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415695409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525042363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4104475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T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668460"/>
                  </a:ext>
                </a:extLst>
              </a:tr>
            </a:tbl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96057105-1C1D-8DC7-966A-85A19948E4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38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58"/>
    </mc:Choice>
    <mc:Fallback>
      <p:transition spd="slow" advTm="16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43" x="9918700" y="6729413"/>
          <p14:tracePt t="952" x="9918700" y="6189663"/>
          <p14:tracePt t="958" x="9893300" y="5689600"/>
          <p14:tracePt t="966" x="9788525" y="5189538"/>
          <p14:tracePt t="973" x="9748838" y="5060950"/>
          <p14:tracePt t="981" x="9636125" y="4689475"/>
          <p14:tracePt t="989" x="9507538" y="4416425"/>
          <p14:tracePt t="997" x="9377363" y="4191000"/>
          <p14:tracePt t="1005" x="9248775" y="3997325"/>
          <p14:tracePt t="1013" x="9096375" y="3827463"/>
          <p14:tracePt t="1020" x="8950325" y="3698875"/>
          <p14:tracePt t="1028" x="8837613" y="3609975"/>
          <p14:tracePt t="1036" x="8732838" y="3529013"/>
          <p14:tracePt t="1044" x="8683625" y="3505200"/>
          <p14:tracePt t="1052" x="8604250" y="3441700"/>
          <p14:tracePt t="1061" x="8547100" y="3400425"/>
          <p14:tracePt t="1069" x="8507413" y="3368675"/>
          <p14:tracePt t="1077" x="8450263" y="3336925"/>
          <p14:tracePt t="1227" x="8491538" y="3336925"/>
          <p14:tracePt t="1235" x="8578850" y="3336925"/>
          <p14:tracePt t="1244" x="8683625" y="3336925"/>
          <p14:tracePt t="1252" x="8748713" y="3336925"/>
          <p14:tracePt t="1260" x="8797925" y="3336925"/>
          <p14:tracePt t="1267" x="8853488" y="3352800"/>
          <p14:tracePt t="1275" x="8861425" y="3352800"/>
          <p14:tracePt t="1283" x="8877300" y="3352800"/>
          <p14:tracePt t="1291" x="8894763" y="3352800"/>
          <p14:tracePt t="1314" x="8902700" y="3352800"/>
          <p14:tracePt t="1330" x="8894763" y="3352800"/>
          <p14:tracePt t="1338" x="8772525" y="3352800"/>
          <p14:tracePt t="1346" x="8620125" y="3352800"/>
          <p14:tracePt t="1354" x="8426450" y="3368675"/>
          <p14:tracePt t="1362" x="8289925" y="3368675"/>
          <p14:tracePt t="1370" x="8096250" y="3368675"/>
          <p14:tracePt t="1378" x="7845425" y="3368675"/>
          <p14:tracePt t="1386" x="7620000" y="3368675"/>
          <p14:tracePt t="1394" x="7402513" y="3368675"/>
          <p14:tracePt t="1402" x="7185025" y="3368675"/>
          <p14:tracePt t="1410" x="6991350" y="3376613"/>
          <p14:tracePt t="1419" x="6797675" y="3376613"/>
          <p14:tracePt t="1427" x="6643688" y="3376613"/>
          <p14:tracePt t="1435" x="6499225" y="3392488"/>
          <p14:tracePt t="1443" x="6370638" y="3392488"/>
          <p14:tracePt t="1450" x="6232525" y="3400425"/>
          <p14:tracePt t="1458" x="6088063" y="3416300"/>
          <p14:tracePt t="1466" x="5959475" y="3416300"/>
          <p14:tracePt t="1651" x="5983288" y="3416300"/>
          <p14:tracePt t="1657" x="6022975" y="3457575"/>
          <p14:tracePt t="1665" x="6064250" y="3481388"/>
          <p14:tracePt t="1672" x="6111875" y="3521075"/>
          <p14:tracePt t="1681" x="6169025" y="3554413"/>
          <p14:tracePt t="1688" x="6192838" y="3586163"/>
          <p14:tracePt t="1697" x="6232525" y="3617913"/>
          <p14:tracePt t="1704" x="6240463" y="3633788"/>
          <p14:tracePt t="1712" x="6240463" y="3651250"/>
          <p14:tracePt t="1720" x="6257925" y="3675063"/>
          <p14:tracePt t="1728" x="6257925" y="3683000"/>
          <p14:tracePt t="1736" x="6257925" y="3698875"/>
          <p14:tracePt t="1768" x="6192838" y="3698875"/>
          <p14:tracePt t="1777" x="6127750" y="3698875"/>
          <p14:tracePt t="1785" x="5959475" y="3683000"/>
          <p14:tracePt t="1793" x="5797550" y="3609975"/>
          <p14:tracePt t="1801" x="5588000" y="3505200"/>
          <p14:tracePt t="1808" x="5321300" y="3368675"/>
          <p14:tracePt t="1816" x="5064125" y="3206750"/>
          <p14:tracePt t="1824" x="4781550" y="3054350"/>
          <p14:tracePt t="1832" x="4660900" y="2965450"/>
          <p14:tracePt t="1840" x="4402138" y="2813050"/>
          <p14:tracePt t="1847" x="4176713" y="2700338"/>
          <p14:tracePt t="1856" x="3967163" y="2570163"/>
          <p14:tracePt t="1864" x="3814763" y="2465388"/>
          <p14:tracePt t="1871" x="3749675" y="2441575"/>
          <p14:tracePt t="1879" x="3532188" y="2289175"/>
          <p14:tracePt t="1887" x="3508375" y="2255838"/>
          <p14:tracePt t="1895" x="3443288" y="2224088"/>
          <p14:tracePt t="1903" x="3378200" y="2168525"/>
          <p14:tracePt t="1911" x="3338513" y="2135188"/>
          <p14:tracePt t="1919" x="3297238" y="2103438"/>
          <p14:tracePt t="1927" x="3273425" y="2079625"/>
          <p14:tracePt t="1935" x="3265488" y="2054225"/>
          <p14:tracePt t="1951" x="3265488" y="2038350"/>
          <p14:tracePt t="1960" x="3265488" y="2030413"/>
          <p14:tracePt t="1968" x="3265488" y="2014538"/>
          <p14:tracePt t="1975" x="3265488" y="1990725"/>
          <p14:tracePt t="1983" x="3265488" y="1966913"/>
          <p14:tracePt t="1991" x="3265488" y="1941513"/>
          <p14:tracePt t="1999" x="3265488" y="1885950"/>
          <p14:tracePt t="2007" x="3265488" y="1820863"/>
          <p14:tracePt t="2015" x="3289300" y="1731963"/>
          <p14:tracePt t="2023" x="3297238" y="1627188"/>
          <p14:tracePt t="2031" x="3330575" y="1514475"/>
          <p14:tracePt t="2039" x="3354388" y="1377950"/>
          <p14:tracePt t="2046" x="3362325" y="1322388"/>
          <p14:tracePt t="2055" x="3362325" y="1233488"/>
          <p14:tracePt t="2062" x="3362325" y="1144588"/>
          <p14:tracePt t="2070" x="3362325" y="1063625"/>
          <p14:tracePt t="2078" x="3362325" y="1016000"/>
          <p14:tracePt t="2086" x="3362325" y="950913"/>
          <p14:tracePt t="2094" x="3354388" y="927100"/>
          <p14:tracePt t="2102" x="3297238" y="869950"/>
          <p14:tracePt t="2110" x="3241675" y="846138"/>
          <p14:tracePt t="2119" x="3184525" y="838200"/>
          <p14:tracePt t="2127" x="3121025" y="822325"/>
          <p14:tracePt t="2135" x="3048000" y="806450"/>
          <p14:tracePt t="2143" x="2967038" y="806450"/>
          <p14:tracePt t="2150" x="2903538" y="806450"/>
          <p14:tracePt t="2158" x="2854325" y="806450"/>
          <p14:tracePt t="2166" x="2789238" y="806450"/>
          <p14:tracePt t="2174" x="2733675" y="806450"/>
          <p14:tracePt t="2182" x="2620963" y="806450"/>
          <p14:tracePt t="2190" x="2555875" y="838200"/>
          <p14:tracePt t="2198" x="2492375" y="869950"/>
          <p14:tracePt t="2205" x="2419350" y="927100"/>
          <p14:tracePt t="2213" x="2322513" y="974725"/>
          <p14:tracePt t="2221" x="2249488" y="1039813"/>
          <p14:tracePt t="2230" x="2225675" y="1063625"/>
          <p14:tracePt t="2238" x="2168525" y="1120775"/>
          <p14:tracePt t="2245" x="2120900" y="1152525"/>
          <p14:tracePt t="2253" x="2097088" y="1192213"/>
          <p14:tracePt t="2261" x="2071688" y="1208088"/>
          <p14:tracePt t="2269" x="2055813" y="1233488"/>
          <p14:tracePt t="2277" x="2039938" y="1249363"/>
          <p14:tracePt t="2293" x="2039938" y="1257300"/>
          <p14:tracePt t="2309" x="2039938" y="1273175"/>
          <p14:tracePt t="2318" x="2039938" y="1281113"/>
          <p14:tracePt t="2325" x="2039938" y="1296988"/>
          <p14:tracePt t="2333" x="2039938" y="1322388"/>
          <p14:tracePt t="2341" x="2039938" y="1346200"/>
          <p14:tracePt t="2349" x="2039938" y="1377950"/>
          <p14:tracePt t="2357" x="2079625" y="1427163"/>
          <p14:tracePt t="2365" x="2120900" y="1466850"/>
          <p14:tracePt t="2373" x="2160588" y="1514475"/>
          <p14:tracePt t="2381" x="2193925" y="1555750"/>
          <p14:tracePt t="2389" x="2249488" y="1603375"/>
          <p14:tracePt t="2397" x="2273300" y="1619250"/>
          <p14:tracePt t="2405" x="2322513" y="1660525"/>
          <p14:tracePt t="2413" x="2386013" y="1692275"/>
          <p14:tracePt t="2421" x="2427288" y="1724025"/>
          <p14:tracePt t="2428" x="2466975" y="1749425"/>
          <p14:tracePt t="2437" x="2508250" y="1757363"/>
          <p14:tracePt t="2444" x="2516188" y="1757363"/>
          <p14:tracePt t="2452" x="2532063" y="1773238"/>
          <p14:tracePt t="2460" x="2555875" y="1773238"/>
          <p14:tracePt t="2468" x="2579688" y="1773238"/>
          <p14:tracePt t="2477" x="2597150" y="1773238"/>
          <p14:tracePt t="2485" x="2605088" y="1724025"/>
          <p14:tracePt t="2493" x="2636838" y="1627188"/>
          <p14:tracePt t="2500" x="2660650" y="1514475"/>
          <p14:tracePt t="2508" x="2668588" y="1385888"/>
          <p14:tracePt t="2516" x="2668588" y="1312863"/>
          <p14:tracePt t="2524" x="2668588" y="1192213"/>
          <p14:tracePt t="2532" x="2668588" y="1128713"/>
          <p14:tracePt t="2540" x="2668588" y="1055688"/>
          <p14:tracePt t="2548" x="2660650" y="998538"/>
          <p14:tracePt t="2556" x="2636838" y="966788"/>
          <p14:tracePt t="2564" x="2605088" y="927100"/>
          <p14:tracePt t="2572" x="2571750" y="903288"/>
          <p14:tracePt t="2580" x="2540000" y="885825"/>
          <p14:tracePt t="2587" x="2516188" y="869950"/>
          <p14:tracePt t="2595" x="2474913" y="869950"/>
          <p14:tracePt t="2603" x="2451100" y="869950"/>
          <p14:tracePt t="2611" x="2419350" y="869950"/>
          <p14:tracePt t="2619" x="2386013" y="869950"/>
          <p14:tracePt t="2627" x="2362200" y="869950"/>
          <p14:tracePt t="2635" x="2338388" y="869950"/>
          <p14:tracePt t="2644" x="2314575" y="869950"/>
          <p14:tracePt t="2652" x="2290763" y="869950"/>
          <p14:tracePt t="2660" x="2273300" y="869950"/>
          <p14:tracePt t="2668" x="2257425" y="869950"/>
          <p14:tracePt t="2675" x="2249488" y="885825"/>
          <p14:tracePt t="2683" x="2233613" y="903288"/>
          <p14:tracePt t="2691" x="2225675" y="927100"/>
          <p14:tracePt t="2699" x="2209800" y="966788"/>
          <p14:tracePt t="2707" x="2185988" y="998538"/>
          <p14:tracePt t="2715" x="2168525" y="1023938"/>
          <p14:tracePt t="2723" x="2160588" y="1063625"/>
          <p14:tracePt t="2731" x="2128838" y="1168400"/>
          <p14:tracePt t="2739" x="2128838" y="1192213"/>
          <p14:tracePt t="2747" x="2120900" y="1249363"/>
          <p14:tracePt t="2755" x="2105025" y="1296988"/>
          <p14:tracePt t="2763" x="2105025" y="1362075"/>
          <p14:tracePt t="2770" x="2105025" y="1409700"/>
          <p14:tracePt t="2778" x="2105025" y="1450975"/>
          <p14:tracePt t="2787" x="2105025" y="1498600"/>
          <p14:tracePt t="2794" x="2105025" y="1555750"/>
          <p14:tracePt t="2802" x="2120900" y="1603375"/>
          <p14:tracePt t="2810" x="2128838" y="1619250"/>
          <p14:tracePt t="2819" x="2168525" y="1660525"/>
          <p14:tracePt t="2827" x="2193925" y="1692275"/>
          <p14:tracePt t="2835" x="2233613" y="1708150"/>
          <p14:tracePt t="2843" x="2273300" y="1731963"/>
          <p14:tracePt t="2850" x="2298700" y="1749425"/>
          <p14:tracePt t="2858" x="2338388" y="1749425"/>
          <p14:tracePt t="2866" x="2354263" y="1757363"/>
          <p14:tracePt t="2874" x="2362200" y="1757363"/>
          <p14:tracePt t="2882" x="2386013" y="1757363"/>
          <p14:tracePt t="2890" x="2419350" y="1757363"/>
          <p14:tracePt t="2898" x="2427288" y="1684338"/>
          <p14:tracePt t="2906" x="2443163" y="1595438"/>
          <p14:tracePt t="2914" x="2443163" y="1427163"/>
          <p14:tracePt t="2922" x="2362200" y="1312863"/>
          <p14:tracePt t="3176" x="2378075" y="1312863"/>
          <p14:tracePt t="3185" x="2386013" y="1338263"/>
          <p14:tracePt t="3193" x="2386013" y="1346200"/>
          <p14:tracePt t="3200" x="2403475" y="1362075"/>
          <p14:tracePt t="3208" x="2419350" y="1401763"/>
          <p14:tracePt t="3216" x="2427288" y="1435100"/>
          <p14:tracePt t="3224" x="2443163" y="1490663"/>
          <p14:tracePt t="3232" x="2451100" y="1539875"/>
          <p14:tracePt t="3240" x="2451100" y="1579563"/>
          <p14:tracePt t="3248" x="2451100" y="1627188"/>
          <p14:tracePt t="3256" x="2451100" y="1684338"/>
          <p14:tracePt t="3264" x="2451100" y="1757363"/>
          <p14:tracePt t="3272" x="2427288" y="1797050"/>
          <p14:tracePt t="3279" x="2378075" y="1844675"/>
          <p14:tracePt t="3287" x="2338388" y="1885950"/>
          <p14:tracePt t="3295" x="2257425" y="1925638"/>
          <p14:tracePt t="3303" x="2144713" y="1966913"/>
          <p14:tracePt t="3311" x="2032000" y="1990725"/>
          <p14:tracePt t="3320" x="1911350" y="2006600"/>
          <p14:tracePt t="3327" x="1798638" y="2014538"/>
          <p14:tracePt t="3336" x="1693863" y="2014538"/>
          <p14:tracePt t="3344" x="1581150" y="2014538"/>
          <p14:tracePt t="3352" x="1500188" y="2014538"/>
          <p14:tracePt t="3360" x="1476375" y="2006600"/>
          <p14:tracePt t="3368" x="1411288" y="1966913"/>
          <p14:tracePt t="3376" x="1370013" y="1925638"/>
          <p14:tracePt t="3383" x="1338263" y="1878013"/>
          <p14:tracePt t="3391" x="1314450" y="1844675"/>
          <p14:tracePt t="3399" x="1282700" y="1812925"/>
          <p14:tracePt t="3407" x="1274763" y="1773238"/>
          <p14:tracePt t="3415" x="1274763" y="1749425"/>
          <p14:tracePt t="3423" x="1257300" y="1724025"/>
          <p14:tracePt t="3431" x="1257300" y="1692275"/>
          <p14:tracePt t="3439" x="1257300" y="1660525"/>
          <p14:tracePt t="3447" x="1257300" y="1644650"/>
          <p14:tracePt t="3455" x="1257300" y="1627188"/>
          <p14:tracePt t="3463" x="1257300" y="1603375"/>
          <p14:tracePt t="3471" x="1274763" y="1595438"/>
          <p14:tracePt t="3479" x="1298575" y="1579563"/>
          <p14:tracePt t="3487" x="1314450" y="1563688"/>
          <p14:tracePt t="3495" x="1338263" y="1563688"/>
          <p14:tracePt t="3503" x="1370013" y="1555750"/>
          <p14:tracePt t="3511" x="1411288" y="1539875"/>
          <p14:tracePt t="3519" x="1450975" y="1539875"/>
          <p14:tracePt t="3527" x="1492250" y="1539875"/>
          <p14:tracePt t="3535" x="1531938" y="1539875"/>
          <p14:tracePt t="3543" x="1563688" y="1539875"/>
          <p14:tracePt t="3551" x="1604963" y="1539875"/>
          <p14:tracePt t="3558" x="1644650" y="1539875"/>
          <p14:tracePt t="3566" x="1685925" y="1555750"/>
          <p14:tracePt t="3574" x="1709738" y="1579563"/>
          <p14:tracePt t="3582" x="1749425" y="1603375"/>
          <p14:tracePt t="3590" x="1773238" y="1627188"/>
          <p14:tracePt t="3598" x="1782763" y="1668463"/>
          <p14:tracePt t="3606" x="1814513" y="1708150"/>
          <p14:tracePt t="3614" x="1822450" y="1749425"/>
          <p14:tracePt t="3622" x="1838325" y="1789113"/>
          <p14:tracePt t="3630" x="1838325" y="1820863"/>
          <p14:tracePt t="3637" x="1846263" y="1909763"/>
          <p14:tracePt t="3645" x="1846263" y="1949450"/>
          <p14:tracePt t="3653" x="1846263" y="2006600"/>
          <p14:tracePt t="3662" x="1846263" y="2038350"/>
          <p14:tracePt t="3670" x="1838325" y="2135188"/>
          <p14:tracePt t="3677" x="1798638" y="2184400"/>
          <p14:tracePt t="3685" x="1749425" y="2232025"/>
          <p14:tracePt t="3694" x="1693863" y="2273300"/>
          <p14:tracePt t="3702" x="1620838" y="2297113"/>
          <p14:tracePt t="3710" x="1531938" y="2336800"/>
          <p14:tracePt t="3718" x="1492250" y="2352675"/>
          <p14:tracePt t="3726" x="1427163" y="2352675"/>
          <p14:tracePt t="3735" x="1370013" y="2352675"/>
          <p14:tracePt t="3741" x="1322388" y="2352675"/>
          <p14:tracePt t="3749" x="1298575" y="2352675"/>
          <p14:tracePt t="3757" x="1257300" y="2352675"/>
          <p14:tracePt t="3765" x="1249363" y="2352675"/>
          <p14:tracePt t="3773" x="1233488" y="2336800"/>
          <p14:tracePt t="3781" x="1217613" y="2312988"/>
          <p14:tracePt t="3789" x="1217613" y="2297113"/>
          <p14:tracePt t="3797" x="1217613" y="2273300"/>
          <p14:tracePt t="3805" x="1217613" y="2255838"/>
          <p14:tracePt t="3813" x="1217613" y="2247900"/>
          <p14:tracePt t="3821" x="1217613" y="2232025"/>
          <p14:tracePt t="3837" x="1217613" y="2224088"/>
          <p14:tracePt t="3860" x="1233488" y="2208213"/>
          <p14:tracePt t="3869" x="1257300" y="2208213"/>
          <p14:tracePt t="3877" x="1282700" y="2208213"/>
          <p14:tracePt t="3885" x="1314450" y="2208213"/>
          <p14:tracePt t="3893" x="1338263" y="2208213"/>
          <p14:tracePt t="3900" x="1362075" y="2208213"/>
          <p14:tracePt t="3910" x="1403350" y="2208213"/>
          <p14:tracePt t="3916" x="1427163" y="2208213"/>
          <p14:tracePt t="3924" x="1435100" y="2208213"/>
          <p14:tracePt t="3932" x="1466850" y="2208213"/>
          <p14:tracePt t="3940" x="1492250" y="2208213"/>
          <p14:tracePt t="3948" x="1500188" y="2208213"/>
          <p14:tracePt t="3956" x="1531938" y="2208213"/>
          <p14:tracePt t="3964" x="1539875" y="2208213"/>
          <p14:tracePt t="3972" x="1563688" y="2232025"/>
          <p14:tracePt t="3980" x="1563688" y="2247900"/>
          <p14:tracePt t="3988" x="1597025" y="2289175"/>
          <p14:tracePt t="3996" x="1620838" y="2336800"/>
          <p14:tracePt t="4003" x="1620838" y="2360613"/>
          <p14:tracePt t="4011" x="1628775" y="2417763"/>
          <p14:tracePt t="4019" x="1644650" y="2465388"/>
          <p14:tracePt t="4028" x="1644650" y="2506663"/>
          <p14:tracePt t="4035" x="1660525" y="2530475"/>
          <p14:tracePt t="4043" x="1660525" y="2546350"/>
          <p14:tracePt t="4052" x="1660525" y="2570163"/>
          <p14:tracePt t="4060" x="1660525" y="2578100"/>
          <p14:tracePt t="4075" x="1644650" y="2595563"/>
          <p14:tracePt t="4083" x="1620838" y="2611438"/>
          <p14:tracePt t="4091" x="1597025" y="2611438"/>
          <p14:tracePt t="4099" x="1581150" y="2611438"/>
          <p14:tracePt t="4107" x="1539875" y="2611438"/>
          <p14:tracePt t="4115" x="1492250" y="2611438"/>
          <p14:tracePt t="4123" x="1466850" y="2611438"/>
          <p14:tracePt t="4131" x="1427163" y="2611438"/>
          <p14:tracePt t="4139" x="1411288" y="2611438"/>
          <p14:tracePt t="4147" x="1370013" y="2595563"/>
          <p14:tracePt t="4155" x="1362075" y="2578100"/>
          <p14:tracePt t="4163" x="1346200" y="2570163"/>
          <p14:tracePt t="4171" x="1338263" y="2554288"/>
          <p14:tracePt t="4179" x="1338263" y="2546350"/>
          <p14:tracePt t="4187" x="1322388" y="2514600"/>
          <p14:tracePt t="4203" x="1314450" y="2490788"/>
          <p14:tracePt t="4218" x="1314450" y="2482850"/>
          <p14:tracePt t="4234" x="1314450" y="2465388"/>
          <p14:tracePt t="4298" x="1322388" y="2465388"/>
          <p14:tracePt t="4353" x="1338263" y="2465388"/>
          <p14:tracePt t="4773" x="1338263" y="2482850"/>
          <p14:tracePt t="4966" x="1346200" y="2482850"/>
          <p14:tracePt t="4974" x="1362075" y="2482850"/>
          <p14:tracePt t="4982" x="1403350" y="2490788"/>
          <p14:tracePt t="4990" x="1450975" y="2514600"/>
          <p14:tracePt t="4998" x="1492250" y="2546350"/>
          <p14:tracePt t="5006" x="1555750" y="2595563"/>
          <p14:tracePt t="5014" x="1644650" y="2635250"/>
          <p14:tracePt t="5022" x="1693863" y="2667000"/>
          <p14:tracePt t="5030" x="1749425" y="2700338"/>
          <p14:tracePt t="5038" x="1782763" y="2732088"/>
          <p14:tracePt t="5046" x="1838325" y="2763838"/>
          <p14:tracePt t="5054" x="1878013" y="2797175"/>
          <p14:tracePt t="5062" x="1887538" y="2813050"/>
          <p14:tracePt t="5070" x="1903413" y="2813050"/>
          <p14:tracePt t="5078" x="1911350" y="2828925"/>
          <p14:tracePt t="5086" x="1911350" y="2836863"/>
          <p14:tracePt t="5133" x="1887538" y="2836863"/>
          <p14:tracePt t="5141" x="1862138" y="2836863"/>
          <p14:tracePt t="5149" x="1838325" y="2836863"/>
          <p14:tracePt t="5157" x="1814513" y="2828925"/>
          <p14:tracePt t="5165" x="1782763" y="2813050"/>
          <p14:tracePt t="5173" x="1757363" y="2797175"/>
          <p14:tracePt t="5181" x="1733550" y="2787650"/>
          <p14:tracePt t="5189" x="1733550" y="2771775"/>
          <p14:tracePt t="5197" x="1717675" y="2763838"/>
          <p14:tracePt t="5205" x="1709738" y="2747963"/>
          <p14:tracePt t="5213" x="1709738" y="2732088"/>
          <p14:tracePt t="5221" x="1709738" y="2724150"/>
          <p14:tracePt t="5229" x="1709738" y="2708275"/>
          <p14:tracePt t="5237" x="1709738" y="2682875"/>
          <p14:tracePt t="5252" x="1709738" y="2667000"/>
          <p14:tracePt t="5268" x="1709738" y="2659063"/>
          <p14:tracePt t="5277" x="1717675" y="2643188"/>
          <p14:tracePt t="5286" x="1757363" y="2643188"/>
          <p14:tracePt t="5294" x="1814513" y="2635250"/>
          <p14:tracePt t="5301" x="1862138" y="2635250"/>
          <p14:tracePt t="5308" x="1903413" y="2619375"/>
          <p14:tracePt t="5317" x="1943100" y="2619375"/>
          <p14:tracePt t="5324" x="1966913" y="2619375"/>
          <p14:tracePt t="5332" x="1974850" y="2619375"/>
          <p14:tracePt t="5340" x="1992313" y="2619375"/>
          <p14:tracePt t="5348" x="2008188" y="2619375"/>
          <p14:tracePt t="5444" x="2008188" y="2635250"/>
          <p14:tracePt t="5467" x="1992313" y="2635250"/>
          <p14:tracePt t="5477" x="1992313" y="2643188"/>
          <p14:tracePt t="5483" x="1974850" y="2643188"/>
          <p14:tracePt t="5491" x="1974850" y="2659063"/>
          <p14:tracePt t="5499" x="1966913" y="2667000"/>
          <p14:tracePt t="5507" x="1951038" y="2682875"/>
          <p14:tracePt t="5515" x="1951038" y="2700338"/>
          <p14:tracePt t="5523" x="1943100" y="2708275"/>
          <p14:tracePt t="5531" x="1943100" y="2724150"/>
          <p14:tracePt t="5539" x="1927225" y="2732088"/>
          <p14:tracePt t="5555" x="1911350" y="2732088"/>
          <p14:tracePt t="5563" x="1911350" y="2747963"/>
          <p14:tracePt t="5944" x="1966913" y="2747963"/>
          <p14:tracePt t="5953" x="1992313" y="2747963"/>
          <p14:tracePt t="5961" x="2079625" y="2747963"/>
          <p14:tracePt t="5969" x="2128838" y="2747963"/>
          <p14:tracePt t="5977" x="2209800" y="2763838"/>
          <p14:tracePt t="5985" x="2273300" y="2763838"/>
          <p14:tracePt t="5993" x="2378075" y="2763838"/>
          <p14:tracePt t="6001" x="2466975" y="2771775"/>
          <p14:tracePt t="6008" x="2571750" y="2771775"/>
          <p14:tracePt t="6016" x="2709863" y="2771775"/>
          <p14:tracePt t="6024" x="2854325" y="2771775"/>
          <p14:tracePt t="6032" x="3032125" y="2771775"/>
          <p14:tracePt t="6040" x="3201988" y="2771775"/>
          <p14:tracePt t="6048" x="3394075" y="2771775"/>
          <p14:tracePt t="6056" x="3556000" y="2771775"/>
          <p14:tracePt t="6064" x="3613150" y="2771775"/>
          <p14:tracePt t="6072" x="3725863" y="2771775"/>
          <p14:tracePt t="6080" x="3830638" y="2771775"/>
          <p14:tracePt t="6088" x="3919538" y="2771775"/>
          <p14:tracePt t="6096" x="3998913" y="2771775"/>
          <p14:tracePt t="6104" x="4048125" y="2771775"/>
          <p14:tracePt t="6112" x="4087813" y="2771775"/>
          <p14:tracePt t="6120" x="4111625" y="2771775"/>
          <p14:tracePt t="6128" x="4137025" y="2771775"/>
          <p14:tracePt t="6136" x="4152900" y="2771775"/>
          <p14:tracePt t="6151" x="4160838" y="2771775"/>
          <p14:tracePt t="6176" x="4176713" y="2771775"/>
          <p14:tracePt t="6231" x="4176713" y="2763838"/>
          <p14:tracePt t="6255" x="4176713" y="2747963"/>
          <p14:tracePt t="6271" x="4184650" y="2747963"/>
          <p14:tracePt t="6287" x="4200525" y="2747963"/>
          <p14:tracePt t="6295" x="4217988" y="2732088"/>
          <p14:tracePt t="6303" x="4225925" y="2732088"/>
          <p14:tracePt t="6311" x="4249738" y="2732088"/>
          <p14:tracePt t="6319" x="4289425" y="2732088"/>
          <p14:tracePt t="6327" x="4313238" y="2732088"/>
          <p14:tracePt t="6335" x="4378325" y="2732088"/>
          <p14:tracePt t="6343" x="4443413" y="2732088"/>
          <p14:tracePt t="6351" x="4498975" y="2732088"/>
          <p14:tracePt t="6359" x="4548188" y="2732088"/>
          <p14:tracePt t="6366" x="4629150" y="2732088"/>
          <p14:tracePt t="6374" x="4652963" y="2732088"/>
          <p14:tracePt t="6382" x="4700588" y="2747963"/>
          <p14:tracePt t="6390" x="4765675" y="2763838"/>
          <p14:tracePt t="6398" x="4789488" y="2763838"/>
          <p14:tracePt t="6565" x="4805363" y="2763838"/>
          <p14:tracePt t="6573" x="4878388" y="2763838"/>
          <p14:tracePt t="6581" x="4943475" y="2763838"/>
          <p14:tracePt t="6589" x="5064125" y="2763838"/>
          <p14:tracePt t="6597" x="5257800" y="2763838"/>
          <p14:tracePt t="6605" x="5540375" y="2763838"/>
          <p14:tracePt t="6613" x="5829300" y="2763838"/>
          <p14:tracePt t="6621" x="6153150" y="2787650"/>
          <p14:tracePt t="6629" x="6515100" y="2787650"/>
          <p14:tracePt t="6637" x="6886575" y="2787650"/>
          <p14:tracePt t="6645" x="7297738" y="2787650"/>
          <p14:tracePt t="6653" x="7693025" y="2787650"/>
          <p14:tracePt t="6661" x="8070850" y="2787650"/>
          <p14:tracePt t="6669" x="8426450" y="2787650"/>
          <p14:tracePt t="6677" x="8789988" y="2787650"/>
          <p14:tracePt t="6685" x="8926513" y="2787650"/>
          <p14:tracePt t="6694" x="9209088" y="2787650"/>
          <p14:tracePt t="6702" x="9466263" y="2787650"/>
          <p14:tracePt t="6709" x="9659938" y="2797175"/>
          <p14:tracePt t="6716" x="9853613" y="2813050"/>
          <p14:tracePt t="6725" x="10006013" y="2828925"/>
          <p14:tracePt t="6732" x="10152063" y="2836863"/>
          <p14:tracePt t="6740" x="10264775" y="2860675"/>
          <p14:tracePt t="6748" x="10369550" y="2876550"/>
          <p14:tracePt t="6756" x="10482263" y="2892425"/>
          <p14:tracePt t="6764" x="10571163" y="2900363"/>
          <p14:tracePt t="6772" x="10610850" y="2917825"/>
          <p14:tracePt t="6780" x="10756900" y="2917825"/>
          <p14:tracePt t="6788" x="10829925" y="2917825"/>
          <p14:tracePt t="6796" x="10917238" y="2917825"/>
          <p14:tracePt t="6804" x="11039475" y="2917825"/>
          <p14:tracePt t="6812" x="11136313" y="2917825"/>
          <p14:tracePt t="6820" x="11280775" y="2917825"/>
          <p14:tracePt t="6828" x="11417300" y="2917825"/>
          <p14:tracePt t="6836" x="11547475" y="2917825"/>
          <p14:tracePt t="6844" x="11691938" y="2917825"/>
          <p14:tracePt t="6852" x="11804650" y="2900363"/>
          <p14:tracePt t="6860" x="11933238" y="2876550"/>
          <p14:tracePt t="6868" x="12047538" y="2852738"/>
          <p14:tracePt t="6876" x="12168188" y="2828925"/>
          <p14:tracePt t="7035" x="11741150" y="3182938"/>
          <p14:tracePt t="7044" x="10917238" y="3311525"/>
          <p14:tracePt t="7052" x="9966325" y="3416300"/>
          <p14:tracePt t="7060" x="8950325" y="3457575"/>
          <p14:tracePt t="7067" x="7861300" y="3457575"/>
          <p14:tracePt t="7075" x="7450138" y="3457575"/>
          <p14:tracePt t="7082" x="6564313" y="3457575"/>
          <p14:tracePt t="7090" x="5103813" y="3457575"/>
          <p14:tracePt t="7098" x="4805363" y="3433763"/>
          <p14:tracePt t="7106" x="4160838" y="3376613"/>
          <p14:tracePt t="7114" x="3660775" y="3328988"/>
          <p14:tracePt t="7122" x="3209925" y="3271838"/>
          <p14:tracePt t="7130" x="3048000" y="3263900"/>
          <p14:tracePt t="7138" x="2725738" y="3224213"/>
          <p14:tracePt t="7146" x="2466975" y="3198813"/>
          <p14:tracePt t="7154" x="2249488" y="3175000"/>
          <p14:tracePt t="7162" x="2079625" y="3159125"/>
          <p14:tracePt t="7170" x="2032000" y="3143250"/>
          <p14:tracePt t="7178" x="1911350" y="3135313"/>
          <p14:tracePt t="7186" x="1822450" y="3119438"/>
          <p14:tracePt t="7194" x="1733550" y="3119438"/>
          <p14:tracePt t="7202" x="1660525" y="3109913"/>
          <p14:tracePt t="7210" x="1604963" y="3109913"/>
          <p14:tracePt t="7219" x="1555750" y="3109913"/>
          <p14:tracePt t="7227" x="1516063" y="3109913"/>
          <p14:tracePt t="7234" x="1466850" y="3109913"/>
          <p14:tracePt t="7242" x="1411288" y="3109913"/>
          <p14:tracePt t="7249" x="1346200" y="3109913"/>
          <p14:tracePt t="7258" x="1274763" y="3109913"/>
          <p14:tracePt t="7266" x="1193800" y="3135313"/>
          <p14:tracePt t="7274" x="1104900" y="3159125"/>
          <p14:tracePt t="7282" x="1016000" y="3198813"/>
          <p14:tracePt t="7290" x="903288" y="3224213"/>
          <p14:tracePt t="7298" x="774700" y="3263900"/>
          <p14:tracePt t="7306" x="652463" y="3287713"/>
          <p14:tracePt t="7313" x="604838" y="3303588"/>
          <p14:tracePt t="7322" x="500063" y="3311525"/>
          <p14:tracePt t="7329" x="450850" y="3311525"/>
          <p14:tracePt t="7337" x="395288" y="3311525"/>
          <p14:tracePt t="7345" x="363538" y="3311525"/>
          <p14:tracePt t="7353" x="330200" y="3311525"/>
          <p14:tracePt t="7369" x="322263" y="3311525"/>
          <p14:tracePt t="7377" x="322263" y="3303588"/>
          <p14:tracePt t="7385" x="322263" y="3287713"/>
          <p14:tracePt t="7401" x="322263" y="3271838"/>
          <p14:tracePt t="7410" x="330200" y="3248025"/>
          <p14:tracePt t="7417" x="363538" y="3224213"/>
          <p14:tracePt t="7425" x="427038" y="3198813"/>
          <p14:tracePt t="7433" x="500063" y="3159125"/>
          <p14:tracePt t="7441" x="581025" y="3109913"/>
          <p14:tracePt t="7449" x="669925" y="3070225"/>
          <p14:tracePt t="7457" x="782638" y="3022600"/>
          <p14:tracePt t="7464" x="871538" y="2965450"/>
          <p14:tracePt t="7472" x="958850" y="2925763"/>
          <p14:tracePt t="7480" x="1000125" y="2917825"/>
          <p14:tracePt t="7488" x="1081088" y="2892425"/>
          <p14:tracePt t="7496" x="1128713" y="2860675"/>
          <p14:tracePt t="7504" x="1152525" y="2852738"/>
          <p14:tracePt t="7512" x="1193800" y="2836863"/>
          <p14:tracePt t="7520" x="1209675" y="2828925"/>
          <p14:tracePt t="7528" x="1217613" y="2828925"/>
          <p14:tracePt t="7544" x="1233488" y="2828925"/>
          <p14:tracePt t="7552" x="1249363" y="2828925"/>
          <p14:tracePt t="7568" x="1257300" y="2828925"/>
          <p14:tracePt t="7583" x="1282700" y="2828925"/>
          <p14:tracePt t="7591" x="1298575" y="2828925"/>
          <p14:tracePt t="7600" x="1322388" y="2828925"/>
          <p14:tracePt t="7607" x="1346200" y="2828925"/>
          <p14:tracePt t="7615" x="1370013" y="2828925"/>
          <p14:tracePt t="7623" x="1411288" y="2828925"/>
          <p14:tracePt t="7631" x="1435100" y="2828925"/>
          <p14:tracePt t="7639" x="1466850" y="2828925"/>
          <p14:tracePt t="7647" x="1500188" y="2828925"/>
          <p14:tracePt t="7655" x="1531938" y="2828925"/>
          <p14:tracePt t="7663" x="1539875" y="2828925"/>
          <p14:tracePt t="7671" x="1563688" y="2828925"/>
          <p14:tracePt t="7679" x="1597025" y="2828925"/>
          <p14:tracePt t="7695" x="1620838" y="2813050"/>
          <p14:tracePt t="7703" x="1628775" y="2813050"/>
          <p14:tracePt t="7719" x="1644650" y="2797175"/>
          <p14:tracePt t="7966" x="1660525" y="2797175"/>
          <p14:tracePt t="7973" x="1693863" y="2797175"/>
          <p14:tracePt t="7981" x="1757363" y="2797175"/>
          <p14:tracePt t="7989" x="1782763" y="2797175"/>
          <p14:tracePt t="7997" x="1822450" y="2797175"/>
          <p14:tracePt t="8005" x="1862138" y="2797175"/>
          <p14:tracePt t="8013" x="1903413" y="2813050"/>
          <p14:tracePt t="8021" x="1943100" y="2813050"/>
          <p14:tracePt t="8029" x="1992313" y="2828925"/>
          <p14:tracePt t="8037" x="2039938" y="2828925"/>
          <p14:tracePt t="8045" x="2079625" y="2836863"/>
          <p14:tracePt t="8053" x="2120900" y="2836863"/>
          <p14:tracePt t="8061" x="2144713" y="2836863"/>
          <p14:tracePt t="8074" x="2160588" y="2836863"/>
          <p14:tracePt t="8078" x="2168525" y="2852738"/>
          <p14:tracePt t="8101" x="2185988" y="2852738"/>
          <p14:tracePt t="8148" x="2160588" y="2852738"/>
          <p14:tracePt t="8156" x="2144713" y="2852738"/>
          <p14:tracePt t="8164" x="2120900" y="2852738"/>
          <p14:tracePt t="8172" x="2079625" y="2828925"/>
          <p14:tracePt t="8180" x="2055813" y="2797175"/>
          <p14:tracePt t="8188" x="2032000" y="2787650"/>
          <p14:tracePt t="8196" x="2008188" y="2763838"/>
          <p14:tracePt t="8204" x="1992313" y="2732088"/>
          <p14:tracePt t="8212" x="1992313" y="2708275"/>
          <p14:tracePt t="8220" x="1992313" y="2667000"/>
          <p14:tracePt t="8228" x="1992313" y="2643188"/>
          <p14:tracePt t="8236" x="1992313" y="2619375"/>
          <p14:tracePt t="8244" x="2008188" y="2611438"/>
          <p14:tracePt t="8252" x="2055813" y="2578100"/>
          <p14:tracePt t="8260" x="2128838" y="2554288"/>
          <p14:tracePt t="8269" x="2225675" y="2546350"/>
          <p14:tracePt t="8277" x="2314575" y="2530475"/>
          <p14:tracePt t="8285" x="2443163" y="2514600"/>
          <p14:tracePt t="8292" x="2579688" y="2514600"/>
          <p14:tracePt t="8300" x="2773363" y="2514600"/>
          <p14:tracePt t="8307" x="2927350" y="2514600"/>
          <p14:tracePt t="8316" x="3095625" y="2514600"/>
          <p14:tracePt t="8324" x="3241675" y="2530475"/>
          <p14:tracePt t="8331" x="3273425" y="2546350"/>
          <p14:tracePt t="8340" x="3362325" y="2570163"/>
          <p14:tracePt t="8347" x="3419475" y="2595563"/>
          <p14:tracePt t="8355" x="3482975" y="2619375"/>
          <p14:tracePt t="8363" x="3508375" y="2635250"/>
          <p14:tracePt t="8371" x="3524250" y="2643188"/>
          <p14:tracePt t="8379" x="3532188" y="2659063"/>
          <p14:tracePt t="8387" x="3548063" y="2659063"/>
          <p14:tracePt t="8395" x="3548063" y="2667000"/>
          <p14:tracePt t="8403" x="3556000" y="2682875"/>
          <p14:tracePt t="8411" x="3556000" y="2700338"/>
          <p14:tracePt t="8419" x="3556000" y="2708275"/>
          <p14:tracePt t="8427" x="3556000" y="2724150"/>
          <p14:tracePt t="8435" x="3556000" y="2732088"/>
          <p14:tracePt t="8443" x="3556000" y="2763838"/>
          <p14:tracePt t="8452" x="3556000" y="2771775"/>
          <p14:tracePt t="8460" x="3556000" y="2787650"/>
          <p14:tracePt t="8475" x="3556000" y="2797175"/>
          <p14:tracePt t="8483" x="3556000" y="2813050"/>
          <p14:tracePt t="8490" x="3548063" y="2813050"/>
          <p14:tracePt t="8499" x="3548063" y="2828925"/>
          <p14:tracePt t="8506" x="3532188" y="2828925"/>
          <p14:tracePt t="8530" x="3524250" y="2828925"/>
          <p14:tracePt t="8570" x="3508375" y="2828925"/>
          <p14:tracePt t="8602" x="3508375" y="2813050"/>
          <p14:tracePt t="8618" x="3508375" y="2797175"/>
          <p14:tracePt t="8634" x="3490913" y="2797175"/>
          <p14:tracePt t="8642" x="3490913" y="2787650"/>
          <p14:tracePt t="8658" x="3490913" y="2771775"/>
          <p14:tracePt t="8674" x="3490913" y="2763838"/>
          <p14:tracePt t="8689" x="3490913" y="2747963"/>
          <p14:tracePt t="8706" x="3482975" y="2732088"/>
          <p14:tracePt t="8992" x="3490913" y="2732088"/>
          <p14:tracePt t="9000" x="3524250" y="2732088"/>
          <p14:tracePt t="9008" x="3548063" y="2732088"/>
          <p14:tracePt t="9016" x="3556000" y="2732088"/>
          <p14:tracePt t="9024" x="3613150" y="2732088"/>
          <p14:tracePt t="9032" x="3644900" y="2747963"/>
          <p14:tracePt t="9040" x="3676650" y="2747963"/>
          <p14:tracePt t="9048" x="3700463" y="2747963"/>
          <p14:tracePt t="9055" x="3709988" y="2747963"/>
          <p14:tracePt t="9063" x="3725863" y="2747963"/>
          <p14:tracePt t="9071" x="3741738" y="2747963"/>
          <p14:tracePt t="9103" x="3741738" y="2732088"/>
          <p14:tracePt t="9127" x="3709988" y="2724150"/>
          <p14:tracePt t="9135" x="3676650" y="2708275"/>
          <p14:tracePt t="9144" x="3644900" y="2708275"/>
          <p14:tracePt t="9152" x="3613150" y="2700338"/>
          <p14:tracePt t="9160" x="3571875" y="2700338"/>
          <p14:tracePt t="9168" x="3532188" y="2682875"/>
          <p14:tracePt t="9176" x="3490913" y="2682875"/>
          <p14:tracePt t="9183" x="3443288" y="2667000"/>
          <p14:tracePt t="9191" x="3402013" y="2667000"/>
          <p14:tracePt t="9199" x="3362325" y="2667000"/>
          <p14:tracePt t="9207" x="3338513" y="2667000"/>
          <p14:tracePt t="9215" x="3314700" y="2667000"/>
          <p14:tracePt t="9223" x="3289300" y="2667000"/>
          <p14:tracePt t="9231" x="3265488" y="2667000"/>
          <p14:tracePt t="9239" x="3249613" y="2667000"/>
          <p14:tracePt t="9247" x="3241675" y="2667000"/>
          <p14:tracePt t="9255" x="3225800" y="2667000"/>
          <p14:tracePt t="9263" x="3209925" y="2667000"/>
          <p14:tracePt t="9279" x="3201988" y="2667000"/>
          <p14:tracePt t="9302" x="3184525" y="2667000"/>
          <p14:tracePt t="9310" x="3184525" y="2682875"/>
          <p14:tracePt t="9342" x="3176588" y="2700338"/>
          <p14:tracePt t="9366" x="3176588" y="2708275"/>
          <p14:tracePt t="9397" x="3176588" y="2724150"/>
          <p14:tracePt t="9406" x="3184525" y="2732088"/>
          <p14:tracePt t="9413" x="3201988" y="2732088"/>
          <p14:tracePt t="9423" x="3209925" y="2747963"/>
          <p14:tracePt t="9429" x="3249613" y="2763838"/>
          <p14:tracePt t="9437" x="3297238" y="2797175"/>
          <p14:tracePt t="9445" x="3338513" y="2797175"/>
          <p14:tracePt t="9453" x="3419475" y="2813050"/>
          <p14:tracePt t="9461" x="3467100" y="2828925"/>
          <p14:tracePt t="9469" x="3548063" y="2836863"/>
          <p14:tracePt t="9477" x="3636963" y="2836863"/>
          <p14:tracePt t="9485" x="3725863" y="2836863"/>
          <p14:tracePt t="9493" x="3765550" y="2836863"/>
          <p14:tracePt t="9501" x="3814763" y="2836863"/>
          <p14:tracePt t="9509" x="3894138" y="2836863"/>
          <p14:tracePt t="9517" x="3935413" y="2836863"/>
          <p14:tracePt t="9525" x="3959225" y="2836863"/>
          <p14:tracePt t="9533" x="3983038" y="2836863"/>
          <p14:tracePt t="9541" x="4006850" y="2828925"/>
          <p14:tracePt t="9557" x="4024313" y="2828925"/>
          <p14:tracePt t="9565" x="4024313" y="2813050"/>
          <p14:tracePt t="9596" x="4024313" y="2797175"/>
          <p14:tracePt t="9604" x="4024313" y="2771775"/>
          <p14:tracePt t="9614" x="4024313" y="2747963"/>
          <p14:tracePt t="9620" x="4024313" y="2724150"/>
          <p14:tracePt t="9629" x="4006850" y="2700338"/>
          <p14:tracePt t="9637" x="3998913" y="2667000"/>
          <p14:tracePt t="9644" x="3983038" y="2619375"/>
          <p14:tracePt t="9653" x="3959225" y="2611438"/>
          <p14:tracePt t="9661" x="3943350" y="2578100"/>
          <p14:tracePt t="9669" x="3943350" y="2570163"/>
          <p14:tracePt t="9677" x="3935413" y="2554288"/>
          <p14:tracePt t="9685" x="3919538" y="2546350"/>
          <p14:tracePt t="9701" x="3902075" y="2546350"/>
          <p14:tracePt t="9708" x="3894138" y="2546350"/>
          <p14:tracePt t="9724" x="3878263" y="2546350"/>
          <p14:tracePt t="9740" x="3870325" y="2554288"/>
          <p14:tracePt t="9748" x="3854450" y="2570163"/>
          <p14:tracePt t="9756" x="3830638" y="2595563"/>
          <p14:tracePt t="9764" x="3830638" y="2611438"/>
          <p14:tracePt t="9772" x="3814763" y="2619375"/>
          <p14:tracePt t="9780" x="3805238" y="2635250"/>
          <p14:tracePt t="9788" x="3789363" y="2643188"/>
          <p14:tracePt t="9796" x="3773488" y="2659063"/>
          <p14:tracePt t="9804" x="3765550" y="2667000"/>
          <p14:tracePt t="9812" x="3765550" y="2682875"/>
          <p14:tracePt t="9820" x="3749675" y="2682875"/>
          <p14:tracePt t="9827" x="3741738" y="2700338"/>
          <p14:tracePt t="9843" x="3741738" y="2708275"/>
          <p14:tracePt t="9852" x="3725863" y="2708275"/>
          <p14:tracePt t="9867" x="3725863" y="2724150"/>
          <p14:tracePt t="9883" x="3709988" y="2732088"/>
          <p14:tracePt t="9891" x="3709988" y="2747963"/>
          <p14:tracePt t="9899" x="3709988" y="2763838"/>
          <p14:tracePt t="9915" x="3700463" y="2771775"/>
          <p14:tracePt t="9923" x="3700463" y="2787650"/>
          <p14:tracePt t="9939" x="3684588" y="2787650"/>
          <p14:tracePt t="9947" x="3684588" y="2797175"/>
          <p14:tracePt t="9978" x="3676650" y="2797175"/>
          <p14:tracePt t="10010" x="3660775" y="2787650"/>
          <p14:tracePt t="10019" x="3660775" y="2771775"/>
          <p14:tracePt t="10027" x="3660775" y="2763838"/>
          <p14:tracePt t="10035" x="3660775" y="2747963"/>
          <p14:tracePt t="10043" x="3660775" y="2732088"/>
          <p14:tracePt t="10051" x="3660775" y="2708275"/>
          <p14:tracePt t="10066" x="3660775" y="2700338"/>
          <p14:tracePt t="10074" x="3660775" y="2682875"/>
          <p14:tracePt t="10082" x="3660775" y="2667000"/>
          <p14:tracePt t="10090" x="3700463" y="2659063"/>
          <p14:tracePt t="10098" x="3741738" y="2635250"/>
          <p14:tracePt t="10106" x="3789363" y="2611438"/>
          <p14:tracePt t="10114" x="3870325" y="2595563"/>
          <p14:tracePt t="10121" x="3959225" y="2570163"/>
          <p14:tracePt t="10130" x="4048125" y="2554288"/>
          <p14:tracePt t="10138" x="4160838" y="2530475"/>
          <p14:tracePt t="10145" x="4249738" y="2514600"/>
          <p14:tracePt t="10153" x="4305300" y="2514600"/>
          <p14:tracePt t="10161" x="4378325" y="2506663"/>
          <p14:tracePt t="10169" x="4467225" y="2506663"/>
          <p14:tracePt t="10177" x="4532313" y="2506663"/>
          <p14:tracePt t="10185" x="4611688" y="2506663"/>
          <p14:tracePt t="10194" x="4660900" y="2506663"/>
          <p14:tracePt t="10202" x="4716463" y="2506663"/>
          <p14:tracePt t="10210" x="4765675" y="2506663"/>
          <p14:tracePt t="10218" x="4805363" y="2506663"/>
          <p14:tracePt t="10225" x="4894263" y="2506663"/>
          <p14:tracePt t="10233" x="4910138" y="2514600"/>
          <p14:tracePt t="10241" x="4959350" y="2530475"/>
          <p14:tracePt t="10249" x="4999038" y="2546350"/>
          <p14:tracePt t="10257" x="5040313" y="2570163"/>
          <p14:tracePt t="10265" x="5064125" y="2595563"/>
          <p14:tracePt t="10273" x="5103813" y="2611438"/>
          <p14:tracePt t="10281" x="5111750" y="2619375"/>
          <p14:tracePt t="10289" x="5137150" y="2643188"/>
          <p14:tracePt t="10304" x="5153025" y="2659063"/>
          <p14:tracePt t="10320" x="5160963" y="2659063"/>
          <p14:tracePt t="10328" x="5160963" y="2667000"/>
          <p14:tracePt t="10336" x="5176838" y="2667000"/>
          <p14:tracePt t="10360" x="5192713" y="2667000"/>
          <p14:tracePt t="10400" x="5192713" y="2682875"/>
          <p14:tracePt t="10734" x="5200650" y="2682875"/>
          <p14:tracePt t="10743" x="5224463" y="2682875"/>
          <p14:tracePt t="10750" x="5241925" y="2682875"/>
          <p14:tracePt t="10758" x="5281613" y="2700338"/>
          <p14:tracePt t="10766" x="5321300" y="2708275"/>
          <p14:tracePt t="10774" x="5370513" y="2724150"/>
          <p14:tracePt t="10782" x="5410200" y="2732088"/>
          <p14:tracePt t="10790" x="5475288" y="2763838"/>
          <p14:tracePt t="10798" x="5499100" y="2771775"/>
          <p14:tracePt t="10806" x="5540375" y="2787650"/>
          <p14:tracePt t="10814" x="5603875" y="2813050"/>
          <p14:tracePt t="10822" x="5635625" y="2828925"/>
          <p14:tracePt t="10830" x="5676900" y="2828925"/>
          <p14:tracePt t="10838" x="5716588" y="2852738"/>
          <p14:tracePt t="10845" x="5757863" y="2852738"/>
          <p14:tracePt t="10853" x="5797550" y="2860675"/>
          <p14:tracePt t="10861" x="5821363" y="2860675"/>
          <p14:tracePt t="10869" x="5829300" y="2860675"/>
          <p14:tracePt t="10877" x="5846763" y="2860675"/>
          <p14:tracePt t="10901" x="5862638" y="2860675"/>
          <p14:tracePt t="10941" x="5846763" y="2860675"/>
          <p14:tracePt t="10949" x="5821363" y="2860675"/>
          <p14:tracePt t="10957" x="5797550" y="2876550"/>
          <p14:tracePt t="10965" x="5757863" y="2876550"/>
          <p14:tracePt t="10973" x="5716588" y="2892425"/>
          <p14:tracePt t="10981" x="5676900" y="2892425"/>
          <p14:tracePt t="10989" x="5627688" y="2892425"/>
          <p14:tracePt t="10997" x="5588000" y="2892425"/>
          <p14:tracePt t="11005" x="5540375" y="2892425"/>
          <p14:tracePt t="11012" x="5514975" y="2892425"/>
          <p14:tracePt t="11021" x="5483225" y="2892425"/>
          <p14:tracePt t="11029" x="5459413" y="2892425"/>
          <p14:tracePt t="11036" x="5451475" y="2892425"/>
          <p14:tracePt t="11045" x="5434013" y="2892425"/>
          <p14:tracePt t="11069" x="5418138" y="2892425"/>
          <p14:tracePt t="11124" x="5434013" y="2892425"/>
          <p14:tracePt t="11132" x="5459413" y="2892425"/>
          <p14:tracePt t="11140" x="5483225" y="2892425"/>
          <p14:tracePt t="11148" x="5499100" y="2892425"/>
          <p14:tracePt t="11156" x="5522913" y="2892425"/>
          <p14:tracePt t="11164" x="5564188" y="2892425"/>
          <p14:tracePt t="11180" x="5588000" y="2900363"/>
          <p14:tracePt t="11195" x="5603875" y="2900363"/>
          <p14:tracePt t="11251" x="5603875" y="2892425"/>
          <p14:tracePt t="11260" x="5588000" y="2876550"/>
          <p14:tracePt t="11268" x="5572125" y="2852738"/>
          <p14:tracePt t="11275" x="5564188" y="2836863"/>
          <p14:tracePt t="11283" x="5548313" y="2813050"/>
          <p14:tracePt t="11291" x="5540375" y="2813050"/>
          <p14:tracePt t="11299" x="5540375" y="2797175"/>
          <p14:tracePt t="11307" x="5540375" y="2787650"/>
          <p14:tracePt t="11315" x="5540375" y="2771775"/>
          <p14:tracePt t="11338" x="5540375" y="2763838"/>
          <p14:tracePt t="11354" x="5540375" y="2747963"/>
          <p14:tracePt t="11363" x="5548313" y="2732088"/>
          <p14:tracePt t="11379" x="5603875" y="2708275"/>
          <p14:tracePt t="11386" x="5653088" y="2682875"/>
          <p14:tracePt t="11394" x="5692775" y="2682875"/>
          <p14:tracePt t="11402" x="5741988" y="2667000"/>
          <p14:tracePt t="11410" x="5805488" y="2659063"/>
          <p14:tracePt t="11419" x="5870575" y="2643188"/>
          <p14:tracePt t="11427" x="5951538" y="2643188"/>
          <p14:tracePt t="11435" x="6015038" y="2643188"/>
          <p14:tracePt t="11443" x="6111875" y="2643188"/>
          <p14:tracePt t="11452" x="6176963" y="2643188"/>
          <p14:tracePt t="11458" x="6257925" y="2643188"/>
          <p14:tracePt t="11466" x="6321425" y="2643188"/>
          <p14:tracePt t="11474" x="6394450" y="2643188"/>
          <p14:tracePt t="11482" x="6475413" y="2643188"/>
          <p14:tracePt t="11490" x="6564313" y="2643188"/>
          <p14:tracePt t="11498" x="6604000" y="2659063"/>
          <p14:tracePt t="11506" x="6716713" y="2667000"/>
          <p14:tracePt t="11514" x="6740525" y="2682875"/>
          <p14:tracePt t="11522" x="6797675" y="2700338"/>
          <p14:tracePt t="11530" x="6845300" y="2732088"/>
          <p14:tracePt t="11538" x="6910388" y="2747963"/>
          <p14:tracePt t="11546" x="6934200" y="2763838"/>
          <p14:tracePt t="11554" x="6967538" y="2787650"/>
          <p14:tracePt t="11561" x="6991350" y="2787650"/>
          <p14:tracePt t="11570" x="6999288" y="2797175"/>
          <p14:tracePt t="11577" x="7015163" y="2813050"/>
          <p14:tracePt t="11593" x="7015163" y="2828925"/>
          <p14:tracePt t="11610" x="7031038" y="2828925"/>
          <p14:tracePt t="11618" x="7031038" y="2836863"/>
          <p14:tracePt t="11649" x="7031038" y="2852738"/>
          <p14:tracePt t="11681" x="7031038" y="2860675"/>
          <p14:tracePt t="11769" x="7031038" y="2852738"/>
          <p14:tracePt t="11777" x="7031038" y="2836863"/>
          <p14:tracePt t="11792" x="7031038" y="2828925"/>
          <p14:tracePt t="11800" x="7038975" y="2828925"/>
          <p14:tracePt t="11808" x="7038975" y="2813050"/>
          <p14:tracePt t="11816" x="7038975" y="2797175"/>
          <p14:tracePt t="11832" x="7054850" y="2787650"/>
          <p14:tracePt t="11848" x="7054850" y="2771775"/>
          <p14:tracePt t="11856" x="7064375" y="2771775"/>
          <p14:tracePt t="11864" x="7080250" y="2763838"/>
          <p14:tracePt t="11873" x="7104063" y="2747963"/>
          <p14:tracePt t="11881" x="7119938" y="2732088"/>
          <p14:tracePt t="11887" x="7143750" y="2724150"/>
          <p14:tracePt t="11895" x="7169150" y="2708275"/>
          <p14:tracePt t="11904" x="7192963" y="2700338"/>
          <p14:tracePt t="11911" x="7216775" y="2682875"/>
          <p14:tracePt t="11919" x="7232650" y="2667000"/>
          <p14:tracePt t="11927" x="7273925" y="2659063"/>
          <p14:tracePt t="11935" x="7281863" y="2643188"/>
          <p14:tracePt t="11943" x="7297738" y="2635250"/>
          <p14:tracePt t="11951" x="7313613" y="2635250"/>
          <p14:tracePt t="11959" x="7321550" y="2635250"/>
          <p14:tracePt t="11967" x="7337425" y="2619375"/>
          <p14:tracePt t="11983" x="7345363" y="2619375"/>
          <p14:tracePt t="12007" x="7361238" y="2619375"/>
          <p14:tracePt t="12118" x="7378700" y="2635250"/>
          <p14:tracePt t="12166" x="7378700" y="2643188"/>
          <p14:tracePt t="12198" x="7378700" y="2659063"/>
          <p14:tracePt t="12206" x="7378700" y="2667000"/>
          <p14:tracePt t="12413" x="7386638" y="2667000"/>
          <p14:tracePt t="12421" x="7410450" y="2667000"/>
          <p14:tracePt t="12429" x="7434263" y="2682875"/>
          <p14:tracePt t="12437" x="7475538" y="2708275"/>
          <p14:tracePt t="12445" x="7491413" y="2724150"/>
          <p14:tracePt t="12452" x="7515225" y="2732088"/>
          <p14:tracePt t="12461" x="7531100" y="2747963"/>
          <p14:tracePt t="12468" x="7562850" y="2771775"/>
          <p14:tracePt t="12477" x="7596188" y="2787650"/>
          <p14:tracePt t="12485" x="7627938" y="2813050"/>
          <p14:tracePt t="12493" x="7643813" y="2836863"/>
          <p14:tracePt t="12501" x="7667625" y="2852738"/>
          <p14:tracePt t="12508" x="7667625" y="2860675"/>
          <p14:tracePt t="12518" x="7685088" y="2860675"/>
          <p14:tracePt t="12524" x="7685088" y="2876550"/>
          <p14:tracePt t="12540" x="7685088" y="2892425"/>
          <p14:tracePt t="12604" x="7667625" y="2892425"/>
          <p14:tracePt t="12612" x="7643813" y="2892425"/>
          <p14:tracePt t="12620" x="7627938" y="2892425"/>
          <p14:tracePt t="12628" x="7604125" y="2892425"/>
          <p14:tracePt t="12636" x="7580313" y="2892425"/>
          <p14:tracePt t="12643" x="7554913" y="2892425"/>
          <p14:tracePt t="12652" x="7531100" y="2892425"/>
          <p14:tracePt t="12660" x="7515225" y="2892425"/>
          <p14:tracePt t="12669" x="7491413" y="2892425"/>
          <p14:tracePt t="12676" x="7475538" y="2892425"/>
          <p14:tracePt t="12683" x="7466013" y="2876550"/>
          <p14:tracePt t="12691" x="7434263" y="2860675"/>
          <p14:tracePt t="12699" x="7426325" y="2852738"/>
          <p14:tracePt t="12707" x="7410450" y="2828925"/>
          <p14:tracePt t="12715" x="7410450" y="2813050"/>
          <p14:tracePt t="12723" x="7402513" y="2797175"/>
          <p14:tracePt t="12731" x="7386638" y="2787650"/>
          <p14:tracePt t="12739" x="7386638" y="2763838"/>
          <p14:tracePt t="12755" x="7378700" y="2747963"/>
          <p14:tracePt t="12763" x="7378700" y="2732088"/>
          <p14:tracePt t="12771" x="7378700" y="2724150"/>
          <p14:tracePt t="12786" x="7378700" y="2708275"/>
          <p14:tracePt t="12810" x="7386638" y="2700338"/>
          <p14:tracePt t="12826" x="7410450" y="2682875"/>
          <p14:tracePt t="12835" x="7434263" y="2659063"/>
          <p14:tracePt t="12843" x="7466013" y="2659063"/>
          <p14:tracePt t="12852" x="7491413" y="2643188"/>
          <p14:tracePt t="12858" x="7539038" y="2635250"/>
          <p14:tracePt t="12866" x="7580313" y="2635250"/>
          <p14:tracePt t="12874" x="7643813" y="2611438"/>
          <p14:tracePt t="12882" x="7708900" y="2595563"/>
          <p14:tracePt t="12890" x="7756525" y="2578100"/>
          <p14:tracePt t="12898" x="7797800" y="2578100"/>
          <p14:tracePt t="12906" x="7845425" y="2578100"/>
          <p14:tracePt t="12914" x="7910513" y="2578100"/>
          <p14:tracePt t="12922" x="7974013" y="2578100"/>
          <p14:tracePt t="12930" x="8039100" y="2578100"/>
          <p14:tracePt t="12938" x="8096250" y="2578100"/>
          <p14:tracePt t="12946" x="8143875" y="2578100"/>
          <p14:tracePt t="12954" x="8208963" y="2578100"/>
          <p14:tracePt t="12962" x="8248650" y="2578100"/>
          <p14:tracePt t="12970" x="8297863" y="2578100"/>
          <p14:tracePt t="12978" x="8337550" y="2595563"/>
          <p14:tracePt t="12986" x="8377238" y="2611438"/>
          <p14:tracePt t="12994" x="8418513" y="2635250"/>
          <p14:tracePt t="13002" x="8466138" y="2659063"/>
          <p14:tracePt t="13010" x="8491538" y="2682875"/>
          <p14:tracePt t="13018" x="8531225" y="2708275"/>
          <p14:tracePt t="13026" x="8570913" y="2732088"/>
          <p14:tracePt t="13033" x="8596313" y="2763838"/>
          <p14:tracePt t="13041" x="8620125" y="2771775"/>
          <p14:tracePt t="13049" x="8643938" y="2797175"/>
          <p14:tracePt t="13057" x="8667750" y="2828925"/>
          <p14:tracePt t="13065" x="8683625" y="2836863"/>
          <p14:tracePt t="13073" x="8701088" y="2836863"/>
          <p14:tracePt t="13081" x="8709025" y="2852738"/>
          <p14:tracePt t="13089" x="8709025" y="2860675"/>
          <p14:tracePt t="13105" x="8724900" y="2860675"/>
          <p14:tracePt t="13113" x="8724900" y="2876550"/>
          <p14:tracePt t="13137" x="8732838" y="2876550"/>
          <p14:tracePt t="13145" x="8732838" y="2892425"/>
          <p14:tracePt t="13160" x="8748713" y="2892425"/>
          <p14:tracePt t="13168" x="8764588" y="2892425"/>
          <p14:tracePt t="13177" x="8772525" y="2892425"/>
          <p14:tracePt t="13185" x="8797925" y="2892425"/>
          <p14:tracePt t="13193" x="8853488" y="2892425"/>
          <p14:tracePt t="13201" x="8861425" y="2892425"/>
          <p14:tracePt t="13208" x="8894763" y="2892425"/>
          <p14:tracePt t="13216" x="8918575" y="2892425"/>
          <p14:tracePt t="13224" x="8926513" y="2892425"/>
          <p14:tracePt t="13232" x="8942388" y="2892425"/>
          <p14:tracePt t="13240" x="8950325" y="2892425"/>
          <p14:tracePt t="13256" x="8966200" y="2892425"/>
          <p14:tracePt t="13280" x="8982075" y="2892425"/>
          <p14:tracePt t="13319" x="8990013" y="2892425"/>
          <p14:tracePt t="13574" x="9047163" y="2892425"/>
          <p14:tracePt t="13582" x="9078913" y="2892425"/>
          <p14:tracePt t="13590" x="9136063" y="2892425"/>
          <p14:tracePt t="13598" x="9175750" y="2892425"/>
          <p14:tracePt t="13606" x="9209088" y="2892425"/>
          <p14:tracePt t="13614" x="9288463" y="2892425"/>
          <p14:tracePt t="13622" x="9337675" y="2892425"/>
          <p14:tracePt t="13630" x="9377363" y="2892425"/>
          <p14:tracePt t="13638" x="9426575" y="2892425"/>
          <p14:tracePt t="13646" x="9442450" y="2876550"/>
          <p14:tracePt t="13654" x="9458325" y="2876550"/>
          <p14:tracePt t="13662" x="9466263" y="2860675"/>
          <p14:tracePt t="13678" x="9482138" y="2852738"/>
          <p14:tracePt t="13701" x="9482138" y="2836863"/>
          <p14:tracePt t="13717" x="9482138" y="2828925"/>
          <p14:tracePt t="13741" x="9482138" y="2813050"/>
          <p14:tracePt t="13749" x="9466263" y="2813050"/>
          <p14:tracePt t="13757" x="9458325" y="2813050"/>
          <p14:tracePt t="13773" x="9442450" y="2797175"/>
          <p14:tracePt t="13781" x="9426575" y="2797175"/>
          <p14:tracePt t="13797" x="9418638" y="2797175"/>
          <p14:tracePt t="13813" x="9402763" y="2797175"/>
          <p14:tracePt t="13836" x="9393238" y="2797175"/>
          <p14:tracePt t="13861" x="9393238" y="2813050"/>
          <p14:tracePt t="14107" x="9402763" y="2813050"/>
          <p14:tracePt t="14123" x="9418638" y="2828925"/>
          <p14:tracePt t="14131" x="9418638" y="2836863"/>
          <p14:tracePt t="14139" x="9426575" y="2836863"/>
          <p14:tracePt t="14163" x="9426575" y="2852738"/>
          <p14:tracePt t="14187" x="9418638" y="2852738"/>
          <p14:tracePt t="14195" x="9402763" y="2836863"/>
          <p14:tracePt t="14203" x="9377363" y="2813050"/>
          <p14:tracePt t="14211" x="9353550" y="2797175"/>
          <p14:tracePt t="14219" x="9337675" y="2771775"/>
          <p14:tracePt t="14227" x="9313863" y="2747963"/>
          <p14:tracePt t="14235" x="9288463" y="2732088"/>
          <p14:tracePt t="14243" x="9272588" y="2724150"/>
          <p14:tracePt t="14252" x="9272588" y="2708275"/>
          <p14:tracePt t="14259" x="9264650" y="2708275"/>
          <p14:tracePt t="14274" x="9264650" y="2700338"/>
          <p14:tracePt t="14521" x="9337675" y="2667000"/>
          <p14:tracePt t="14529" x="9402763" y="2635250"/>
          <p14:tracePt t="14537" x="9612313" y="2554288"/>
          <p14:tracePt t="14545" x="9829800" y="2506663"/>
          <p14:tracePt t="14553" x="10086975" y="2449513"/>
          <p14:tracePt t="14561" x="10369550" y="2417763"/>
          <p14:tracePt t="14569" x="10482263" y="2401888"/>
          <p14:tracePt t="14577" x="10741025" y="2378075"/>
          <p14:tracePt t="14585" x="10934700" y="2378075"/>
          <p14:tracePt t="14593" x="10982325" y="2378075"/>
          <p14:tracePt t="14601" x="11128375" y="2378075"/>
          <p14:tracePt t="14610" x="11233150" y="2378075"/>
          <p14:tracePt t="14616" x="11304588" y="2378075"/>
          <p14:tracePt t="14624" x="11353800" y="2378075"/>
          <p14:tracePt t="14632" x="11385550" y="2386013"/>
          <p14:tracePt t="14640" x="11417300" y="2386013"/>
          <p14:tracePt t="14648" x="11434763" y="2401888"/>
          <p14:tracePt t="14656" x="11450638" y="2417763"/>
          <p14:tracePt t="14672" x="11458575" y="2425700"/>
          <p14:tracePt t="14680" x="11458575" y="2441575"/>
          <p14:tracePt t="14696" x="11458575" y="2449513"/>
          <p14:tracePt t="14704" x="11458575" y="2465388"/>
          <p14:tracePt t="14720" x="11458575" y="2482850"/>
          <p14:tracePt t="14728" x="11450638" y="2490788"/>
          <p14:tracePt t="14736" x="11434763" y="2490788"/>
          <p14:tracePt t="14744" x="11417300" y="2506663"/>
          <p14:tracePt t="14752" x="11409363" y="2514600"/>
          <p14:tracePt t="14760" x="11369675" y="2514600"/>
          <p14:tracePt t="14768" x="11353800" y="2530475"/>
          <p14:tracePt t="14777" x="11329988" y="2530475"/>
          <p14:tracePt t="14784" x="11288713" y="2546350"/>
          <p14:tracePt t="14791" x="11264900" y="2546350"/>
          <p14:tracePt t="14799" x="11233150" y="2546350"/>
          <p14:tracePt t="14808" x="11199813" y="2546350"/>
          <p14:tracePt t="14815" x="11176000" y="2546350"/>
          <p14:tracePt t="14823" x="11168063" y="2546350"/>
          <p14:tracePt t="14831" x="11136313" y="2546350"/>
          <p14:tracePt t="14839" x="11128375" y="2546350"/>
          <p14:tracePt t="14847" x="11110913" y="2546350"/>
          <p14:tracePt t="14863" x="11102975" y="2546350"/>
          <p14:tracePt t="14879" x="11102975" y="2530475"/>
          <p14:tracePt t="14894" x="11087100" y="2530475"/>
          <p14:tracePt t="14935" x="11087100" y="2514600"/>
          <p14:tracePt t="14943" x="11071225" y="2514600"/>
          <p14:tracePt t="14958" x="11063288" y="2514600"/>
          <p14:tracePt t="14966" x="11039475" y="2506663"/>
          <p14:tracePt t="14974" x="11006138" y="2506663"/>
          <p14:tracePt t="14982" x="10958513" y="2490788"/>
          <p14:tracePt t="15261" x="10958513" y="2506663"/>
          <p14:tracePt t="15269" x="10958513" y="2530475"/>
          <p14:tracePt t="15277" x="10958513" y="2546350"/>
          <p14:tracePt t="15285" x="10958513" y="2570163"/>
          <p14:tracePt t="15293" x="10958513" y="2595563"/>
          <p14:tracePt t="15302" x="10934700" y="2619375"/>
          <p14:tracePt t="15310" x="10877550" y="2635250"/>
          <p14:tracePt t="15318" x="10821988" y="2659063"/>
          <p14:tracePt t="15325" x="10725150" y="2667000"/>
          <p14:tracePt t="15333" x="10636250" y="2682875"/>
          <p14:tracePt t="15341" x="10563225" y="2700338"/>
          <p14:tracePt t="15352" x="10523538" y="2700338"/>
          <p14:tracePt t="15359" x="10458450" y="2700338"/>
          <p14:tracePt t="15365" x="10393363" y="2700338"/>
          <p14:tracePt t="15373" x="10353675" y="2700338"/>
          <p14:tracePt t="15381" x="10329863" y="2700338"/>
          <p14:tracePt t="15389" x="10313988" y="2682875"/>
          <p14:tracePt t="15396" x="10304463" y="2667000"/>
          <p14:tracePt t="15405" x="10288588" y="2659063"/>
          <p14:tracePt t="15421" x="10288588" y="2643188"/>
          <p14:tracePt t="15444" x="10288588" y="2635250"/>
          <p14:tracePt t="15660" x="10304463" y="2619375"/>
          <p14:tracePt t="15666" x="10369550" y="2514600"/>
          <p14:tracePt t="15674" x="10442575" y="2360613"/>
          <p14:tracePt t="15683" x="10498138" y="2232025"/>
          <p14:tracePt t="15690" x="10523538" y="2095500"/>
          <p14:tracePt t="15698" x="10594975" y="1836738"/>
          <p14:tracePt t="15706" x="10652125" y="1619250"/>
          <p14:tracePt t="15714" x="10660063" y="1427163"/>
          <p14:tracePt t="15722" x="10675938" y="1208088"/>
          <p14:tracePt t="15730" x="10675938" y="1055688"/>
          <p14:tracePt t="15738" x="10675938" y="862013"/>
          <p14:tracePt t="15746" x="10675938" y="693738"/>
          <p14:tracePt t="15754" x="10675938" y="539750"/>
          <p14:tracePt t="15762" x="10636250" y="371475"/>
          <p14:tracePt t="15770" x="10594975" y="233363"/>
          <p14:tracePt t="15778" x="10531475" y="1047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2DBA040-A188-B4CD-777B-332512194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65769" y="416245"/>
            <a:ext cx="8260461" cy="602551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CE08CE-269F-0F5E-100F-959FE3B44A35}"/>
              </a:ext>
            </a:extLst>
          </p:cNvPr>
          <p:cNvSpPr/>
          <p:nvPr/>
        </p:nvSpPr>
        <p:spPr>
          <a:xfrm>
            <a:off x="2555913" y="2467778"/>
            <a:ext cx="7160964" cy="187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777D4F-ACCF-7BAE-3738-0A1BA87E1BB4}"/>
              </a:ext>
            </a:extLst>
          </p:cNvPr>
          <p:cNvSpPr/>
          <p:nvPr/>
        </p:nvSpPr>
        <p:spPr>
          <a:xfrm>
            <a:off x="2664246" y="5176092"/>
            <a:ext cx="7160964" cy="187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T"/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07688581-784D-B646-1ACB-B418DFFDAB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9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81"/>
    </mc:Choice>
    <mc:Fallback>
      <p:transition spd="slow" advTm="27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16" x="8507413" y="23813"/>
          <p14:tracePt t="3530" x="8402638" y="80963"/>
          <p14:tracePt t="3537" x="8361363" y="104775"/>
          <p14:tracePt t="3544" x="8313738" y="128588"/>
          <p14:tracePt t="3553" x="8272463" y="152400"/>
          <p14:tracePt t="3562" x="8256588" y="152400"/>
          <p14:tracePt t="3569" x="8248650" y="169863"/>
          <p14:tracePt t="3583" x="8248650" y="177800"/>
          <p14:tracePt t="3877" x="8232775" y="177800"/>
          <p14:tracePt t="3885" x="8224838" y="177800"/>
          <p14:tracePt t="3893" x="8185150" y="201613"/>
          <p14:tracePt t="3901" x="8143875" y="233363"/>
          <p14:tracePt t="3908" x="8070850" y="282575"/>
          <p14:tracePt t="3916" x="7974013" y="361950"/>
          <p14:tracePt t="3924" x="7886700" y="450850"/>
          <p14:tracePt t="3932" x="7789863" y="523875"/>
          <p14:tracePt t="3940" x="7693025" y="612775"/>
          <p14:tracePt t="3948" x="7604125" y="693738"/>
          <p14:tracePt t="3956" x="7499350" y="773113"/>
          <p14:tracePt t="3964" x="7426325" y="862013"/>
          <p14:tracePt t="3972" x="7345363" y="927100"/>
          <p14:tracePt t="3980" x="7281863" y="974725"/>
          <p14:tracePt t="3988" x="7256463" y="998538"/>
          <p14:tracePt t="3996" x="7151688" y="1087438"/>
          <p14:tracePt t="4004" x="7088188" y="1144588"/>
          <p14:tracePt t="4012" x="7038975" y="1192213"/>
          <p14:tracePt t="4020" x="6991350" y="1249363"/>
          <p14:tracePt t="4028" x="6967538" y="1257300"/>
          <p14:tracePt t="4036" x="6910388" y="1312863"/>
          <p14:tracePt t="4044" x="6862763" y="1346200"/>
          <p14:tracePt t="4052" x="6821488" y="1385888"/>
          <p14:tracePt t="4060" x="6781800" y="1427163"/>
          <p14:tracePt t="4068" x="6757988" y="1450975"/>
          <p14:tracePt t="4077" x="6716713" y="1474788"/>
          <p14:tracePt t="4083" x="6692900" y="1514475"/>
          <p14:tracePt t="4091" x="6669088" y="1531938"/>
          <p14:tracePt t="4099" x="6651625" y="1539875"/>
          <p14:tracePt t="4107" x="6627813" y="1563688"/>
          <p14:tracePt t="4115" x="6619875" y="1579563"/>
          <p14:tracePt t="4123" x="6604000" y="1595438"/>
          <p14:tracePt t="4131" x="6580188" y="1603375"/>
          <p14:tracePt t="4139" x="6564313" y="1627188"/>
          <p14:tracePt t="4147" x="6538913" y="1644650"/>
          <p14:tracePt t="4155" x="6515100" y="1668463"/>
          <p14:tracePt t="4163" x="6515100" y="1684338"/>
          <p14:tracePt t="4171" x="6491288" y="1692275"/>
          <p14:tracePt t="4179" x="6475413" y="1724025"/>
          <p14:tracePt t="4187" x="6459538" y="1731963"/>
          <p14:tracePt t="4195" x="6450013" y="1749425"/>
          <p14:tracePt t="4203" x="6426200" y="1773238"/>
          <p14:tracePt t="4211" x="6410325" y="1773238"/>
          <p14:tracePt t="4219" x="6394450" y="1797050"/>
          <p14:tracePt t="4227" x="6370638" y="1812925"/>
          <p14:tracePt t="4235" x="6345238" y="1820863"/>
          <p14:tracePt t="4243" x="6329363" y="1836738"/>
          <p14:tracePt t="4251" x="6305550" y="1844675"/>
          <p14:tracePt t="4259" x="6281738" y="1844675"/>
          <p14:tracePt t="4266" x="6257925" y="1862138"/>
          <p14:tracePt t="4274" x="6240463" y="1878013"/>
          <p14:tracePt t="4282" x="6216650" y="1885950"/>
          <p14:tracePt t="4290" x="6176963" y="1901825"/>
          <p14:tracePt t="4298" x="6153150" y="1901825"/>
          <p14:tracePt t="4306" x="6127750" y="1909763"/>
          <p14:tracePt t="4314" x="6103938" y="1909763"/>
          <p14:tracePt t="4322" x="6080125" y="1925638"/>
          <p14:tracePt t="4330" x="6038850" y="1941513"/>
          <p14:tracePt t="4338" x="6015038" y="1941513"/>
          <p14:tracePt t="4346" x="5983288" y="1949450"/>
          <p14:tracePt t="4354" x="5959475" y="1966913"/>
          <p14:tracePt t="4362" x="5934075" y="1966913"/>
          <p14:tracePt t="4369" x="5910263" y="1974850"/>
          <p14:tracePt t="4378" x="5886450" y="1990725"/>
          <p14:tracePt t="4386" x="5870575" y="1990725"/>
          <p14:tracePt t="4394" x="5846763" y="2006600"/>
          <p14:tracePt t="4409" x="5821363" y="2014538"/>
          <p14:tracePt t="4419" x="5805488" y="2014538"/>
          <p14:tracePt t="4426" x="5797550" y="2014538"/>
          <p14:tracePt t="4433" x="5781675" y="2030413"/>
          <p14:tracePt t="4441" x="5765800" y="2030413"/>
          <p14:tracePt t="4449" x="5757863" y="2030413"/>
          <p14:tracePt t="4457" x="5741988" y="2030413"/>
          <p14:tracePt t="4465" x="5716588" y="2030413"/>
          <p14:tracePt t="4481" x="5700713" y="2030413"/>
          <p14:tracePt t="4799" x="5692775" y="2030413"/>
          <p14:tracePt t="4807" x="5668963" y="2030413"/>
          <p14:tracePt t="4815" x="5588000" y="2030413"/>
          <p14:tracePt t="4823" x="5499100" y="2030413"/>
          <p14:tracePt t="4831" x="5386388" y="2038350"/>
          <p14:tracePt t="4839" x="5265738" y="2054225"/>
          <p14:tracePt t="4847" x="5153025" y="2071688"/>
          <p14:tracePt t="4855" x="5022850" y="2095500"/>
          <p14:tracePt t="4863" x="4878388" y="2103438"/>
          <p14:tracePt t="4871" x="4765675" y="2135188"/>
          <p14:tracePt t="4879" x="4660900" y="2159000"/>
          <p14:tracePt t="4887" x="4548188" y="2200275"/>
          <p14:tracePt t="4895" x="4435475" y="2208213"/>
          <p14:tracePt t="4903" x="4313238" y="2232025"/>
          <p14:tracePt t="4911" x="4225925" y="2273300"/>
          <p14:tracePt t="4918" x="4121150" y="2312988"/>
          <p14:tracePt t="4927" x="4024313" y="2336800"/>
          <p14:tracePt t="4935" x="3935413" y="2360613"/>
          <p14:tracePt t="4943" x="3830638" y="2378075"/>
          <p14:tracePt t="4951" x="3725863" y="2386013"/>
          <p14:tracePt t="4958" x="3636963" y="2401888"/>
          <p14:tracePt t="4966" x="3548063" y="2417763"/>
          <p14:tracePt t="4974" x="3524250" y="2425700"/>
          <p14:tracePt t="4982" x="3378200" y="2425700"/>
          <p14:tracePt t="4990" x="3314700" y="2425700"/>
          <p14:tracePt t="4998" x="3273425" y="2425700"/>
          <p14:tracePt t="5006" x="3209925" y="2425700"/>
          <p14:tracePt t="5014" x="3176588" y="2425700"/>
          <p14:tracePt t="5022" x="3136900" y="2441575"/>
          <p14:tracePt t="5030" x="3095625" y="2441575"/>
          <p14:tracePt t="5038" x="3071813" y="2449513"/>
          <p14:tracePt t="5046" x="3048000" y="2449513"/>
          <p14:tracePt t="5054" x="3032125" y="2465388"/>
          <p14:tracePt t="5061" x="3016250" y="2465388"/>
          <p14:tracePt t="5070" x="3008313" y="2465388"/>
          <p14:tracePt t="5078" x="2990850" y="2465388"/>
          <p14:tracePt t="5085" x="2982913" y="2482850"/>
          <p14:tracePt t="5093" x="2967038" y="2482850"/>
          <p14:tracePt t="5109" x="2943225" y="2482850"/>
          <p14:tracePt t="5125" x="2919413" y="2490788"/>
          <p14:tracePt t="5133" x="2903538" y="2490788"/>
          <p14:tracePt t="5141" x="2886075" y="2490788"/>
          <p14:tracePt t="5149" x="2878138" y="2506663"/>
          <p14:tracePt t="5157" x="2854325" y="2506663"/>
          <p14:tracePt t="5165" x="2854325" y="2514600"/>
          <p14:tracePt t="5173" x="2830513" y="2514600"/>
          <p14:tracePt t="5181" x="2814638" y="2514600"/>
          <p14:tracePt t="5189" x="2798763" y="2530475"/>
          <p14:tracePt t="5197" x="2789238" y="2530475"/>
          <p14:tracePt t="5213" x="2765425" y="2530475"/>
          <p14:tracePt t="5221" x="2749550" y="2546350"/>
          <p14:tracePt t="5229" x="2733675" y="2546350"/>
          <p14:tracePt t="5237" x="2725738" y="2554288"/>
          <p14:tracePt t="5245" x="2709863" y="2554288"/>
          <p14:tracePt t="5260" x="2701925" y="2570163"/>
          <p14:tracePt t="5269" x="2684463" y="2570163"/>
          <p14:tracePt t="5277" x="2668588" y="2578100"/>
          <p14:tracePt t="5285" x="2668588" y="2595563"/>
          <p14:tracePt t="5300" x="2660650" y="2611438"/>
          <p14:tracePt t="5316" x="2660650" y="2619375"/>
          <p14:tracePt t="5324" x="2644775" y="2619375"/>
          <p14:tracePt t="5340" x="2644775" y="2635250"/>
          <p14:tracePt t="5356" x="2644775" y="2643188"/>
          <p14:tracePt t="5388" x="2644775" y="2659063"/>
          <p14:tracePt t="5419" x="2644775" y="2667000"/>
          <p14:tracePt t="5475" x="2644775" y="2682875"/>
          <p14:tracePt t="5666" x="2660650" y="2682875"/>
          <p14:tracePt t="5682" x="2660650" y="2700338"/>
          <p14:tracePt t="5698" x="2668588" y="2700338"/>
          <p14:tracePt t="5730" x="2684463" y="2700338"/>
          <p14:tracePt t="5746" x="2684463" y="2708275"/>
          <p14:tracePt t="5761" x="2701925" y="2708275"/>
          <p14:tracePt t="5793" x="2709863" y="2708275"/>
          <p14:tracePt t="5873" x="2725738" y="2708275"/>
          <p14:tracePt t="5913" x="2733675" y="2708275"/>
          <p14:tracePt t="5929" x="2749550" y="2708275"/>
          <p14:tracePt t="5944" x="2765425" y="2708275"/>
          <p14:tracePt t="5953" x="2773363" y="2724150"/>
          <p14:tracePt t="5961" x="2789238" y="2724150"/>
          <p14:tracePt t="5977" x="2798763" y="2724150"/>
          <p14:tracePt t="5985" x="2814638" y="2732088"/>
          <p14:tracePt t="5993" x="2830513" y="2732088"/>
          <p14:tracePt t="6001" x="2838450" y="2732088"/>
          <p14:tracePt t="6010" x="2862263" y="2747963"/>
          <p14:tracePt t="6016" x="2878138" y="2747963"/>
          <p14:tracePt t="6024" x="2903538" y="2763838"/>
          <p14:tracePt t="6032" x="2927350" y="2763838"/>
          <p14:tracePt t="6040" x="2967038" y="2771775"/>
          <p14:tracePt t="6048" x="2990850" y="2771775"/>
          <p14:tracePt t="6056" x="3016250" y="2787650"/>
          <p14:tracePt t="6064" x="3048000" y="2787650"/>
          <p14:tracePt t="6072" x="3071813" y="2797175"/>
          <p14:tracePt t="6080" x="3095625" y="2797175"/>
          <p14:tracePt t="6088" x="3136900" y="2797175"/>
          <p14:tracePt t="6096" x="3160713" y="2813050"/>
          <p14:tracePt t="6104" x="3184525" y="2813050"/>
          <p14:tracePt t="6112" x="3201988" y="2813050"/>
          <p14:tracePt t="6120" x="3241675" y="2813050"/>
          <p14:tracePt t="6128" x="3265488" y="2813050"/>
          <p14:tracePt t="6136" x="3289300" y="2813050"/>
          <p14:tracePt t="6144" x="3314700" y="2813050"/>
          <p14:tracePt t="6152" x="3338513" y="2813050"/>
          <p14:tracePt t="6160" x="3362325" y="2813050"/>
          <p14:tracePt t="6168" x="3378200" y="2813050"/>
          <p14:tracePt t="6176" x="3402013" y="2813050"/>
          <p14:tracePt t="6183" x="3419475" y="2813050"/>
          <p14:tracePt t="6191" x="3427413" y="2813050"/>
          <p14:tracePt t="6199" x="3443288" y="2813050"/>
          <p14:tracePt t="6207" x="3459163" y="2813050"/>
          <p14:tracePt t="6215" x="3467100" y="2813050"/>
          <p14:tracePt t="6223" x="3482975" y="2813050"/>
          <p14:tracePt t="6231" x="3490913" y="2813050"/>
          <p14:tracePt t="6239" x="3508375" y="2813050"/>
          <p14:tracePt t="6255" x="3532188" y="2813050"/>
          <p14:tracePt t="6271" x="3556000" y="2813050"/>
          <p14:tracePt t="6278" x="3571875" y="2813050"/>
          <p14:tracePt t="6287" x="3587750" y="2813050"/>
          <p14:tracePt t="6294" x="3595688" y="2813050"/>
          <p14:tracePt t="6303" x="3613150" y="2813050"/>
          <p14:tracePt t="6311" x="3621088" y="2813050"/>
          <p14:tracePt t="6319" x="3636963" y="2813050"/>
          <p14:tracePt t="6335" x="3660775" y="2813050"/>
          <p14:tracePt t="6350" x="3676650" y="2813050"/>
          <p14:tracePt t="6360" x="3684588" y="2797175"/>
          <p14:tracePt t="6366" x="3700463" y="2797175"/>
          <p14:tracePt t="6382" x="3709988" y="2787650"/>
          <p14:tracePt t="6390" x="3709988" y="2771775"/>
          <p14:tracePt t="6398" x="3725863" y="2771775"/>
          <p14:tracePt t="6406" x="3741738" y="2763838"/>
          <p14:tracePt t="6414" x="3749675" y="2763838"/>
          <p14:tracePt t="6430" x="3765550" y="2747963"/>
          <p14:tracePt t="6438" x="3789363" y="2747963"/>
          <p14:tracePt t="6446" x="3789363" y="2732088"/>
          <p14:tracePt t="6454" x="3805238" y="2732088"/>
          <p14:tracePt t="6462" x="3814763" y="2732088"/>
          <p14:tracePt t="6469" x="3830638" y="2724150"/>
          <p14:tracePt t="6478" x="3838575" y="2724150"/>
          <p14:tracePt t="6485" x="3854450" y="2708275"/>
          <p14:tracePt t="6502" x="3870325" y="2700338"/>
          <p14:tracePt t="6510" x="3878263" y="2700338"/>
          <p14:tracePt t="6519" x="3894138" y="2682875"/>
          <p14:tracePt t="6533" x="3902075" y="2682875"/>
          <p14:tracePt t="6549" x="3902075" y="2667000"/>
          <p14:tracePt t="6557" x="3919538" y="2667000"/>
          <p14:tracePt t="6573" x="3935413" y="2659063"/>
          <p14:tracePt t="6589" x="3935413" y="2643188"/>
          <p14:tracePt t="6597" x="3935413" y="2635250"/>
          <p14:tracePt t="6613" x="3935413" y="2619375"/>
          <p14:tracePt t="6629" x="3935413" y="2611438"/>
          <p14:tracePt t="6644" x="3935413" y="2595563"/>
          <p14:tracePt t="6660" x="3935413" y="2578100"/>
          <p14:tracePt t="6669" x="3935413" y="2570163"/>
          <p14:tracePt t="6677" x="3935413" y="2554288"/>
          <p14:tracePt t="6692" x="3919538" y="2546350"/>
          <p14:tracePt t="6701" x="3919538" y="2530475"/>
          <p14:tracePt t="6708" x="3902075" y="2514600"/>
          <p14:tracePt t="6724" x="3894138" y="2506663"/>
          <p14:tracePt t="6732" x="3894138" y="2490788"/>
          <p14:tracePt t="6740" x="3878263" y="2490788"/>
          <p14:tracePt t="6748" x="3878263" y="2482850"/>
          <p14:tracePt t="6756" x="3870325" y="2482850"/>
          <p14:tracePt t="6764" x="3854450" y="2465388"/>
          <p14:tracePt t="6772" x="3838575" y="2449513"/>
          <p14:tracePt t="6780" x="3830638" y="2449513"/>
          <p14:tracePt t="6788" x="3814763" y="2449513"/>
          <p14:tracePt t="6796" x="3805238" y="2449513"/>
          <p14:tracePt t="6811" x="3789363" y="2449513"/>
          <p14:tracePt t="6828" x="3773488" y="2449513"/>
          <p14:tracePt t="6844" x="3765550" y="2449513"/>
          <p14:tracePt t="6852" x="3749675" y="2449513"/>
          <p14:tracePt t="6868" x="3741738" y="2449513"/>
          <p14:tracePt t="6876" x="3725863" y="2449513"/>
          <p14:tracePt t="6892" x="3709988" y="2465388"/>
          <p14:tracePt t="6899" x="3700463" y="2465388"/>
          <p14:tracePt t="6907" x="3684588" y="2482850"/>
          <p14:tracePt t="6923" x="3676650" y="2490788"/>
          <p14:tracePt t="6931" x="3660775" y="2490788"/>
          <p14:tracePt t="6939" x="3660775" y="2506663"/>
          <p14:tracePt t="6947" x="3644900" y="2506663"/>
          <p14:tracePt t="6955" x="3636963" y="2514600"/>
          <p14:tracePt t="6963" x="3636963" y="2530475"/>
          <p14:tracePt t="6971" x="3621088" y="2530475"/>
          <p14:tracePt t="6979" x="3613150" y="2530475"/>
          <p14:tracePt t="6987" x="3613150" y="2546350"/>
          <p14:tracePt t="6995" x="3595688" y="2546350"/>
          <p14:tracePt t="7003" x="3595688" y="2554288"/>
          <p14:tracePt t="7018" x="3587750" y="2554288"/>
          <p14:tracePt t="7027" x="3587750" y="2570163"/>
          <p14:tracePt t="7050" x="3571875" y="2570163"/>
          <p14:tracePt t="7090" x="3556000" y="2570163"/>
          <p14:tracePt t="7106" x="3548063" y="2570163"/>
          <p14:tracePt t="7114" x="3532188" y="2570163"/>
          <p14:tracePt t="7122" x="3524250" y="2570163"/>
          <p14:tracePt t="7138" x="3508375" y="2570163"/>
          <p14:tracePt t="7146" x="3482975" y="2570163"/>
          <p14:tracePt t="7161" x="3459163" y="2570163"/>
          <p14:tracePt t="7178" x="3427413" y="2570163"/>
          <p14:tracePt t="7185" x="3419475" y="2570163"/>
          <p14:tracePt t="7193" x="3394075" y="2570163"/>
          <p14:tracePt t="7202" x="3362325" y="2570163"/>
          <p14:tracePt t="7210" x="3354388" y="2554288"/>
          <p14:tracePt t="7218" x="3330575" y="2554288"/>
          <p14:tracePt t="7226" x="3314700" y="2546350"/>
          <p14:tracePt t="7233" x="3297238" y="2530475"/>
          <p14:tracePt t="7241" x="3273425" y="2514600"/>
          <p14:tracePt t="7249" x="3265488" y="2514600"/>
          <p14:tracePt t="7257" x="3249613" y="2506663"/>
          <p14:tracePt t="7265" x="3209925" y="2490788"/>
          <p14:tracePt t="7273" x="3201988" y="2482850"/>
          <p14:tracePt t="7281" x="3184525" y="2482850"/>
          <p14:tracePt t="7289" x="3160713" y="2465388"/>
          <p14:tracePt t="7297" x="3144838" y="2465388"/>
          <p14:tracePt t="7305" x="3136900" y="2465388"/>
          <p14:tracePt t="7313" x="3121025" y="2449513"/>
          <p14:tracePt t="7321" x="3113088" y="2449513"/>
          <p14:tracePt t="7329" x="3113088" y="2441575"/>
          <p14:tracePt t="7337" x="3095625" y="2441575"/>
          <p14:tracePt t="7345" x="3079750" y="2441575"/>
          <p14:tracePt t="7360" x="3071813" y="2441575"/>
          <p14:tracePt t="7376" x="3055938" y="2441575"/>
          <p14:tracePt t="7385" x="3055938" y="2425700"/>
          <p14:tracePt t="7393" x="3048000" y="2425700"/>
          <p14:tracePt t="7408" x="3032125" y="2425700"/>
          <p14:tracePt t="7416" x="3032125" y="2417763"/>
          <p14:tracePt t="7424" x="3016250" y="2417763"/>
          <p14:tracePt t="7440" x="3016250" y="2401888"/>
          <p14:tracePt t="7448" x="3008313" y="2401888"/>
          <p14:tracePt t="7456" x="3008313" y="2386013"/>
          <p14:tracePt t="7472" x="2990850" y="2386013"/>
          <p14:tracePt t="7480" x="2990850" y="2378075"/>
          <p14:tracePt t="7488" x="2990850" y="2360613"/>
          <p14:tracePt t="7504" x="2990850" y="2352675"/>
          <p14:tracePt t="7512" x="2990850" y="2336800"/>
          <p14:tracePt t="7519" x="2990850" y="2320925"/>
          <p14:tracePt t="7527" x="2990850" y="2297113"/>
          <p14:tracePt t="7536" x="2990850" y="2289175"/>
          <p14:tracePt t="7543" x="2982913" y="2255838"/>
          <p14:tracePt t="7552" x="2982913" y="2232025"/>
          <p14:tracePt t="7560" x="2982913" y="2224088"/>
          <p14:tracePt t="7568" x="2982913" y="2200275"/>
          <p14:tracePt t="7576" x="2982913" y="2168525"/>
          <p14:tracePt t="7583" x="2982913" y="2143125"/>
          <p14:tracePt t="7591" x="2982913" y="2119313"/>
          <p14:tracePt t="7599" x="2982913" y="2095500"/>
          <p14:tracePt t="7607" x="2982913" y="2071688"/>
          <p14:tracePt t="7615" x="2982913" y="2030413"/>
          <p14:tracePt t="7623" x="2982913" y="1990725"/>
          <p14:tracePt t="7631" x="2982913" y="1925638"/>
          <p14:tracePt t="7639" x="2982913" y="1885950"/>
          <p14:tracePt t="7647" x="2990850" y="1844675"/>
          <p14:tracePt t="7655" x="3008313" y="1757363"/>
          <p14:tracePt t="7663" x="3008313" y="1708150"/>
          <p14:tracePt t="7671" x="3008313" y="1684338"/>
          <p14:tracePt t="7679" x="3008313" y="1619250"/>
          <p14:tracePt t="7687" x="3008313" y="1563688"/>
          <p14:tracePt t="7695" x="3016250" y="1514475"/>
          <p14:tracePt t="7702" x="3016250" y="1450975"/>
          <p14:tracePt t="7710" x="3032125" y="1409700"/>
          <p14:tracePt t="7719" x="3032125" y="1377950"/>
          <p14:tracePt t="7727" x="3048000" y="1338263"/>
          <p14:tracePt t="7735" x="3048000" y="1296988"/>
          <p14:tracePt t="7743" x="3055938" y="1257300"/>
          <p14:tracePt t="7751" x="3071813" y="1208088"/>
          <p14:tracePt t="7758" x="3071813" y="1184275"/>
          <p14:tracePt t="7766" x="3079750" y="1152525"/>
          <p14:tracePt t="7774" x="3079750" y="1144588"/>
          <p14:tracePt t="7782" x="3095625" y="1120775"/>
          <p14:tracePt t="7790" x="3113088" y="1103313"/>
          <p14:tracePt t="7798" x="3113088" y="1087438"/>
          <p14:tracePt t="7806" x="3113088" y="1079500"/>
          <p14:tracePt t="7814" x="3121025" y="1063625"/>
          <p14:tracePt t="7829" x="3121025" y="1055688"/>
          <p14:tracePt t="7838" x="3136900" y="1039813"/>
          <p14:tracePt t="7854" x="3136900" y="1023938"/>
          <p14:tracePt t="7862" x="3136900" y="1016000"/>
          <p14:tracePt t="7869" x="3144838" y="1016000"/>
          <p14:tracePt t="7878" x="3144838" y="998538"/>
          <p14:tracePt t="7925" x="3144838" y="990600"/>
          <p14:tracePt t="11582" x="3144838" y="998538"/>
          <p14:tracePt t="11591" x="3136900" y="998538"/>
          <p14:tracePt t="11598" x="3121025" y="1023938"/>
          <p14:tracePt t="11606" x="3113088" y="1039813"/>
          <p14:tracePt t="11614" x="3095625" y="1063625"/>
          <p14:tracePt t="11622" x="3095625" y="1087438"/>
          <p14:tracePt t="11630" x="3079750" y="1103313"/>
          <p14:tracePt t="11638" x="3071813" y="1128713"/>
          <p14:tracePt t="11646" x="3055938" y="1152525"/>
          <p14:tracePt t="11654" x="3048000" y="1168400"/>
          <p14:tracePt t="11662" x="3048000" y="1184275"/>
          <p14:tracePt t="11670" x="3048000" y="1192213"/>
          <p14:tracePt t="11678" x="3032125" y="1208088"/>
          <p14:tracePt t="11686" x="3032125" y="1217613"/>
          <p14:tracePt t="11694" x="3016250" y="1217613"/>
          <p14:tracePt t="11702" x="3016250" y="1233488"/>
          <p14:tracePt t="11710" x="3016250" y="1249363"/>
          <p14:tracePt t="11726" x="3016250" y="1257300"/>
          <p14:tracePt t="11741" x="3016250" y="1273175"/>
          <p14:tracePt t="11757" x="3016250" y="1281113"/>
          <p14:tracePt t="11765" x="3008313" y="1281113"/>
          <p14:tracePt t="11773" x="3008313" y="1296988"/>
          <p14:tracePt t="11789" x="3008313" y="1322388"/>
          <p14:tracePt t="11797" x="3008313" y="1338263"/>
          <p14:tracePt t="11805" x="3008313" y="1346200"/>
          <p14:tracePt t="11813" x="3008313" y="1362075"/>
          <p14:tracePt t="11821" x="3008313" y="1377950"/>
          <p14:tracePt t="11829" x="3008313" y="1385888"/>
          <p14:tracePt t="11837" x="3008313" y="1409700"/>
          <p14:tracePt t="11845" x="3008313" y="1427163"/>
          <p14:tracePt t="11853" x="3016250" y="1427163"/>
          <p14:tracePt t="11861" x="3032125" y="1435100"/>
          <p14:tracePt t="11869" x="3095625" y="1466850"/>
          <p14:tracePt t="11877" x="3144838" y="1498600"/>
          <p14:tracePt t="11885" x="3225800" y="1539875"/>
          <p14:tracePt t="11893" x="3402013" y="1619250"/>
          <p14:tracePt t="11902" x="3571875" y="1692275"/>
          <p14:tracePt t="11909" x="3773488" y="1797050"/>
          <p14:tracePt t="11917" x="3894138" y="1844675"/>
          <p14:tracePt t="11924" x="4121150" y="1966913"/>
          <p14:tracePt t="11932" x="4330700" y="2038350"/>
          <p14:tracePt t="11941" x="4532313" y="2143125"/>
          <p14:tracePt t="11948" x="4741863" y="2232025"/>
          <p14:tracePt t="11956" x="4935538" y="2297113"/>
          <p14:tracePt t="11964" x="5064125" y="2352675"/>
          <p14:tracePt t="11972" x="5200650" y="2401888"/>
          <p14:tracePt t="11980" x="5321300" y="2441575"/>
          <p14:tracePt t="11988" x="5354638" y="2449513"/>
          <p14:tracePt t="11996" x="5418138" y="2490788"/>
          <p14:tracePt t="12004" x="5499100" y="2514600"/>
          <p14:tracePt t="12012" x="5548313" y="2546350"/>
          <p14:tracePt t="12020" x="5588000" y="2570163"/>
          <p14:tracePt t="12028" x="5635625" y="2595563"/>
          <p14:tracePt t="12036" x="5668963" y="2635250"/>
          <p14:tracePt t="12044" x="5700713" y="2659063"/>
          <p14:tracePt t="12052" x="5732463" y="2667000"/>
          <p14:tracePt t="12060" x="5757863" y="2700338"/>
          <p14:tracePt t="12068" x="5765800" y="2708275"/>
          <p14:tracePt t="12077" x="5797550" y="2732088"/>
          <p14:tracePt t="12084" x="5805488" y="2732088"/>
          <p14:tracePt t="12092" x="5805488" y="2747963"/>
          <p14:tracePt t="12100" x="5829300" y="2763838"/>
          <p14:tracePt t="12115" x="5846763" y="2763838"/>
          <p14:tracePt t="12123" x="5862638" y="2771775"/>
          <p14:tracePt t="12131" x="5870575" y="2771775"/>
          <p14:tracePt t="12140" x="5870575" y="2787650"/>
          <p14:tracePt t="12147" x="5886450" y="2787650"/>
          <p14:tracePt t="12155" x="5910263" y="2787650"/>
          <p14:tracePt t="12163" x="5910263" y="2797175"/>
          <p14:tracePt t="12171" x="5918200" y="2813050"/>
          <p14:tracePt t="12179" x="5934075" y="2828925"/>
          <p14:tracePt t="12187" x="5951538" y="2828925"/>
          <p14:tracePt t="12195" x="5959475" y="2836863"/>
          <p14:tracePt t="12203" x="5975350" y="2852738"/>
          <p14:tracePt t="12211" x="5983288" y="2860675"/>
          <p14:tracePt t="12219" x="5999163" y="2876550"/>
          <p14:tracePt t="12227" x="6015038" y="2876550"/>
          <p14:tracePt t="12235" x="6022975" y="2892425"/>
          <p14:tracePt t="12243" x="6038850" y="2900363"/>
          <p14:tracePt t="12252" x="6048375" y="2917825"/>
          <p14:tracePt t="12260" x="6064250" y="2925763"/>
          <p14:tracePt t="12267" x="6088063" y="2941638"/>
          <p14:tracePt t="12275" x="6103938" y="2957513"/>
          <p14:tracePt t="12283" x="6127750" y="2965450"/>
          <p14:tracePt t="12291" x="6153150" y="2981325"/>
          <p14:tracePt t="12298" x="6176963" y="2981325"/>
          <p14:tracePt t="12306" x="6208713" y="2989263"/>
          <p14:tracePt t="12314" x="6257925" y="2989263"/>
          <p14:tracePt t="12323" x="6297613" y="3005138"/>
          <p14:tracePt t="12330" x="6362700" y="3022600"/>
          <p14:tracePt t="12338" x="6410325" y="3022600"/>
          <p14:tracePt t="12346" x="6475413" y="3022600"/>
          <p14:tracePt t="12354" x="6523038" y="3022600"/>
          <p14:tracePt t="12362" x="6604000" y="3030538"/>
          <p14:tracePt t="12370" x="6627813" y="3030538"/>
          <p14:tracePt t="12378" x="6740525" y="3046413"/>
          <p14:tracePt t="12386" x="6781800" y="3054350"/>
          <p14:tracePt t="12394" x="6837363" y="3054350"/>
          <p14:tracePt t="12402" x="6910388" y="3070225"/>
          <p14:tracePt t="12410" x="6967538" y="3078163"/>
          <p14:tracePt t="12418" x="7038975" y="3078163"/>
          <p14:tracePt t="12427" x="7080250" y="3094038"/>
          <p14:tracePt t="12435" x="7127875" y="3094038"/>
          <p14:tracePt t="12441" x="7185025" y="3094038"/>
          <p14:tracePt t="12450" x="7216775" y="3094038"/>
          <p14:tracePt t="12457" x="7256463" y="3094038"/>
          <p14:tracePt t="12466" x="7281863" y="3094038"/>
          <p14:tracePt t="12473" x="7297738" y="3094038"/>
          <p14:tracePt t="12481" x="7337425" y="3094038"/>
          <p14:tracePt t="12489" x="7345363" y="3078163"/>
          <p14:tracePt t="12497" x="7361238" y="3070225"/>
          <p14:tracePt t="12505" x="7386638" y="3070225"/>
          <p14:tracePt t="12513" x="7402513" y="3054350"/>
          <p14:tracePt t="12529" x="7426325" y="3046413"/>
          <p14:tracePt t="12545" x="7434263" y="3030538"/>
          <p14:tracePt t="12561" x="7450138" y="3030538"/>
          <p14:tracePt t="12577" x="7466013" y="3030538"/>
          <p14:tracePt t="12585" x="7466013" y="3022600"/>
          <p14:tracePt t="12601" x="7475538" y="3022600"/>
          <p14:tracePt t="12624" x="7491413" y="3022600"/>
          <p14:tracePt t="12656" x="7491413" y="3005138"/>
          <p14:tracePt t="12680" x="7491413" y="2989263"/>
          <p14:tracePt t="12696" x="7491413" y="2981325"/>
          <p14:tracePt t="12720" x="7499350" y="2965450"/>
          <p14:tracePt t="12752" x="7499350" y="2957513"/>
          <p14:tracePt t="12760" x="7515225" y="2957513"/>
          <p14:tracePt t="12784" x="7515225" y="2941638"/>
          <p14:tracePt t="12799" x="7531100" y="2941638"/>
          <p14:tracePt t="12807" x="7531100" y="2925763"/>
          <p14:tracePt t="12831" x="7539038" y="2917825"/>
          <p14:tracePt t="12855" x="7554913" y="2917825"/>
          <p14:tracePt t="12879" x="7562850" y="2917825"/>
          <p14:tracePt t="12903" x="7580313" y="2917825"/>
          <p14:tracePt t="12911" x="7596188" y="2900363"/>
          <p14:tracePt t="12919" x="7604125" y="2900363"/>
          <p14:tracePt t="12934" x="7627938" y="2900363"/>
          <p14:tracePt t="12943" x="7643813" y="2892425"/>
          <p14:tracePt t="12951" x="7659688" y="2892425"/>
          <p14:tracePt t="12959" x="7667625" y="2892425"/>
          <p14:tracePt t="12966" x="7685088" y="2892425"/>
          <p14:tracePt t="12974" x="7693025" y="2892425"/>
          <p14:tracePt t="12982" x="7708900" y="2892425"/>
          <p14:tracePt t="12990" x="7732713" y="2876550"/>
          <p14:tracePt t="13006" x="7756525" y="2860675"/>
          <p14:tracePt t="13022" x="7773988" y="2860675"/>
          <p14:tracePt t="13031" x="7789863" y="2852738"/>
          <p14:tracePt t="13039" x="7797800" y="2852738"/>
          <p14:tracePt t="13054" x="7813675" y="2852738"/>
          <p14:tracePt t="13070" x="7821613" y="2836863"/>
          <p14:tracePt t="13078" x="7837488" y="2836863"/>
          <p14:tracePt t="13109" x="7845425" y="2828925"/>
          <p14:tracePt t="13125" x="7861300" y="2828925"/>
          <p14:tracePt t="13133" x="7861300" y="2813050"/>
          <p14:tracePt t="13149" x="7861300" y="2797175"/>
          <p14:tracePt t="13157" x="7878763" y="2797175"/>
          <p14:tracePt t="13165" x="7878763" y="2787650"/>
          <p14:tracePt t="13181" x="7878763" y="2771775"/>
          <p14:tracePt t="13189" x="7878763" y="2763838"/>
          <p14:tracePt t="13205" x="7878763" y="2747963"/>
          <p14:tracePt t="13214" x="7878763" y="2732088"/>
          <p14:tracePt t="13222" x="7878763" y="2724150"/>
          <p14:tracePt t="13229" x="7878763" y="2700338"/>
          <p14:tracePt t="13245" x="7878763" y="2667000"/>
          <p14:tracePt t="13253" x="7878763" y="2659063"/>
          <p14:tracePt t="13269" x="7878763" y="2635250"/>
          <p14:tracePt t="13285" x="7878763" y="2619375"/>
          <p14:tracePt t="13301" x="7861300" y="2611438"/>
          <p14:tracePt t="13316" x="7861300" y="2595563"/>
          <p14:tracePt t="13324" x="7861300" y="2578100"/>
          <p14:tracePt t="13356" x="7845425" y="2570163"/>
          <p14:tracePt t="13380" x="7837488" y="2554288"/>
          <p14:tracePt t="13396" x="7837488" y="2546350"/>
          <p14:tracePt t="13412" x="7821613" y="2530475"/>
          <p14:tracePt t="13420" x="7821613" y="2514600"/>
          <p14:tracePt t="13428" x="7813675" y="2506663"/>
          <p14:tracePt t="13436" x="7813675" y="2490788"/>
          <p14:tracePt t="13444" x="7797800" y="2482850"/>
          <p14:tracePt t="13452" x="7797800" y="2465388"/>
          <p14:tracePt t="13460" x="7789863" y="2465388"/>
          <p14:tracePt t="13468" x="7773988" y="2441575"/>
          <p14:tracePt t="13477" x="7773988" y="2425700"/>
          <p14:tracePt t="13484" x="7748588" y="2417763"/>
          <p14:tracePt t="13493" x="7732713" y="2386013"/>
          <p14:tracePt t="13500" x="7724775" y="2378075"/>
          <p14:tracePt t="13507" x="7693025" y="2352675"/>
          <p14:tracePt t="13515" x="7659688" y="2320925"/>
          <p14:tracePt t="13523" x="7643813" y="2312988"/>
          <p14:tracePt t="13531" x="7620000" y="2289175"/>
          <p14:tracePt t="13539" x="7596188" y="2255838"/>
          <p14:tracePt t="13555" x="7562850" y="2247900"/>
          <p14:tracePt t="13563" x="7562850" y="2232025"/>
          <p14:tracePt t="13571" x="7554913" y="2232025"/>
          <p14:tracePt t="13579" x="7539038" y="2224088"/>
          <p14:tracePt t="13587" x="7531100" y="2224088"/>
          <p14:tracePt t="13595" x="7531100" y="2208213"/>
          <p14:tracePt t="13603" x="7515225" y="2208213"/>
          <p14:tracePt t="13611" x="7499350" y="2208213"/>
          <p14:tracePt t="13627" x="7491413" y="2200275"/>
          <p14:tracePt t="13643" x="7475538" y="2200275"/>
          <p14:tracePt t="13652" x="7466013" y="2184400"/>
          <p14:tracePt t="13660" x="7450138" y="2184400"/>
          <p14:tracePt t="13667" x="7426325" y="2168525"/>
          <p14:tracePt t="13682" x="7402513" y="2159000"/>
          <p14:tracePt t="13690" x="7386638" y="2159000"/>
          <p14:tracePt t="13698" x="7378700" y="2159000"/>
          <p14:tracePt t="13706" x="7337425" y="2143125"/>
          <p14:tracePt t="13714" x="7321550" y="2143125"/>
          <p14:tracePt t="13722" x="7297738" y="2143125"/>
          <p14:tracePt t="13730" x="7273925" y="2143125"/>
          <p14:tracePt t="13738" x="7256463" y="2143125"/>
          <p14:tracePt t="13746" x="7248525" y="2143125"/>
          <p14:tracePt t="13754" x="7216775" y="2135188"/>
          <p14:tracePt t="13762" x="7208838" y="2135188"/>
          <p14:tracePt t="13770" x="7185025" y="2135188"/>
          <p14:tracePt t="13778" x="7169150" y="2135188"/>
          <p14:tracePt t="13786" x="7151688" y="2135188"/>
          <p14:tracePt t="13794" x="7127875" y="2135188"/>
          <p14:tracePt t="13802" x="7119938" y="2135188"/>
          <p14:tracePt t="13810" x="7104063" y="2135188"/>
          <p14:tracePt t="13818" x="7080250" y="2135188"/>
          <p14:tracePt t="13826" x="7064375" y="2135188"/>
          <p14:tracePt t="13834" x="7038975" y="2135188"/>
          <p14:tracePt t="13842" x="7031038" y="2135188"/>
          <p14:tracePt t="13850" x="7015163" y="2135188"/>
          <p14:tracePt t="13857" x="6991350" y="2135188"/>
          <p14:tracePt t="13873" x="6967538" y="2135188"/>
          <p14:tracePt t="13881" x="6950075" y="2135188"/>
          <p14:tracePt t="13897" x="6926263" y="2143125"/>
          <p14:tracePt t="13905" x="6910388" y="2143125"/>
          <p14:tracePt t="13913" x="6902450" y="2143125"/>
          <p14:tracePt t="13921" x="6886575" y="2159000"/>
          <p14:tracePt t="13929" x="6870700" y="2159000"/>
          <p14:tracePt t="13937" x="6862763" y="2168525"/>
          <p14:tracePt t="13945" x="6821488" y="2168525"/>
          <p14:tracePt t="13953" x="6805613" y="2184400"/>
          <p14:tracePt t="13961" x="6797675" y="2184400"/>
          <p14:tracePt t="13969" x="6773863" y="2184400"/>
          <p14:tracePt t="13977" x="6757988" y="2200275"/>
          <p14:tracePt t="13985" x="6732588" y="2208213"/>
          <p14:tracePt t="13993" x="6716713" y="2224088"/>
          <p14:tracePt t="14002" x="6708775" y="2224088"/>
          <p14:tracePt t="14009" x="6692900" y="2232025"/>
          <p14:tracePt t="14018" x="6677025" y="2232025"/>
          <p14:tracePt t="14024" x="6669088" y="2247900"/>
          <p14:tracePt t="14040" x="6651625" y="2247900"/>
          <p14:tracePt t="14048" x="6651625" y="2255838"/>
          <p14:tracePt t="14056" x="6643688" y="2255838"/>
          <p14:tracePt t="14064" x="6643688" y="2273300"/>
          <p14:tracePt t="14072" x="6627813" y="2273300"/>
          <p14:tracePt t="14088" x="6619875" y="2289175"/>
          <p14:tracePt t="14096" x="6619875" y="2297113"/>
          <p14:tracePt t="14104" x="6619875" y="2312988"/>
          <p14:tracePt t="14112" x="6604000" y="2312988"/>
          <p14:tracePt t="14120" x="6604000" y="2320925"/>
          <p14:tracePt t="14128" x="6604000" y="2336800"/>
          <p14:tracePt t="14136" x="6588125" y="2352675"/>
          <p14:tracePt t="14144" x="6588125" y="2360613"/>
          <p14:tracePt t="14152" x="6588125" y="2378075"/>
          <p14:tracePt t="14160" x="6580188" y="2401888"/>
          <p14:tracePt t="14168" x="6580188" y="2417763"/>
          <p14:tracePt t="14177" x="6580188" y="2441575"/>
          <p14:tracePt t="14185" x="6564313" y="2449513"/>
          <p14:tracePt t="14192" x="6556375" y="2482850"/>
          <p14:tracePt t="14199" x="6556375" y="2506663"/>
          <p14:tracePt t="14207" x="6523038" y="2570163"/>
          <p14:tracePt t="14215" x="6515100" y="2611438"/>
          <p14:tracePt t="14223" x="6491288" y="2659063"/>
          <p14:tracePt t="14231" x="6475413" y="2708275"/>
          <p14:tracePt t="14239" x="6426200" y="2771775"/>
          <p14:tracePt t="14247" x="6394450" y="2852738"/>
          <p14:tracePt t="14255" x="6345238" y="2925763"/>
          <p14:tracePt t="14263" x="6321425" y="2965450"/>
          <p14:tracePt t="14271" x="6281738" y="3022600"/>
          <p14:tracePt t="14279" x="6240463" y="3078163"/>
          <p14:tracePt t="14287" x="6208713" y="3135313"/>
          <p14:tracePt t="14295" x="6169025" y="3175000"/>
          <p14:tracePt t="14303" x="6143625" y="3206750"/>
          <p14:tracePt t="14311" x="6088063" y="3248025"/>
          <p14:tracePt t="14319" x="6022975" y="3287713"/>
          <p14:tracePt t="14327" x="5983288" y="3311525"/>
          <p14:tracePt t="14335" x="5934075" y="3328988"/>
          <p14:tracePt t="14343" x="5886450" y="3352800"/>
          <p14:tracePt t="14352" x="5805488" y="3368675"/>
          <p14:tracePt t="14360" x="5732463" y="3392488"/>
          <p14:tracePt t="14368" x="5627688" y="3416300"/>
          <p14:tracePt t="14375" x="5514975" y="3441700"/>
          <p14:tracePt t="14382" x="5418138" y="3465513"/>
          <p14:tracePt t="14390" x="5305425" y="3489325"/>
          <p14:tracePt t="14398" x="5192713" y="3521075"/>
          <p14:tracePt t="14406" x="5103813" y="3529013"/>
          <p14:tracePt t="14414" x="5064125" y="3546475"/>
          <p14:tracePt t="14422" x="4975225" y="3570288"/>
          <p14:tracePt t="14430" x="4910138" y="3586163"/>
          <p14:tracePt t="14438" x="4781550" y="3617913"/>
          <p14:tracePt t="14446" x="4700588" y="3633788"/>
          <p14:tracePt t="14454" x="4637088" y="3675063"/>
          <p14:tracePt t="14462" x="4564063" y="3683000"/>
          <p14:tracePt t="14470" x="4467225" y="3714750"/>
          <p14:tracePt t="14478" x="4378325" y="3748088"/>
          <p14:tracePt t="14486" x="4289425" y="3779838"/>
          <p14:tracePt t="14494" x="4200525" y="3811588"/>
          <p14:tracePt t="14502" x="4087813" y="3852863"/>
          <p14:tracePt t="14510" x="3998913" y="3876675"/>
          <p14:tracePt t="14518" x="3943350" y="3900488"/>
          <p14:tracePt t="14527" x="3878263" y="3932238"/>
          <p14:tracePt t="14535" x="3805238" y="3981450"/>
          <p14:tracePt t="14541" x="3749675" y="3997325"/>
          <p14:tracePt t="14549" x="3709988" y="4029075"/>
          <p14:tracePt t="14557" x="3684588" y="4044950"/>
          <p14:tracePt t="14565" x="3660775" y="4086225"/>
          <p14:tracePt t="14883" x="3621088" y="4086225"/>
          <p14:tracePt t="14892" x="3556000" y="4086225"/>
          <p14:tracePt t="14899" x="3490913" y="4086225"/>
          <p14:tracePt t="14907" x="3467100" y="4086225"/>
          <p14:tracePt t="14915" x="3394075" y="4086225"/>
          <p14:tracePt t="14923" x="3338513" y="4086225"/>
          <p14:tracePt t="14931" x="3273425" y="4086225"/>
          <p14:tracePt t="14939" x="3241675" y="4086225"/>
          <p14:tracePt t="14947" x="3201988" y="4094163"/>
          <p14:tracePt t="14955" x="3176588" y="4125913"/>
          <p14:tracePt t="14963" x="3160713" y="4133850"/>
          <p14:tracePt t="14973" x="3144838" y="4149725"/>
          <p14:tracePt t="14985" x="3144838" y="4157663"/>
          <p14:tracePt t="14989" x="3144838" y="4175125"/>
          <p14:tracePt t="15003" x="3144838" y="4191000"/>
          <p14:tracePt t="15011" x="3160713" y="4191000"/>
          <p14:tracePt t="15019" x="3249613" y="4198938"/>
          <p14:tracePt t="15027" x="3394075" y="4238625"/>
          <p14:tracePt t="15035" x="3587750" y="4279900"/>
          <p14:tracePt t="15043" x="3700463" y="4311650"/>
          <p14:tracePt t="15051" x="3878263" y="4351338"/>
          <p14:tracePt t="15059" x="4111625" y="4408488"/>
          <p14:tracePt t="15067" x="4330700" y="4440238"/>
          <p14:tracePt t="15074" x="4548188" y="4456113"/>
          <p14:tracePt t="15082" x="4741863" y="4497388"/>
          <p14:tracePt t="15090" x="4894263" y="4505325"/>
          <p14:tracePt t="15098" x="4959350" y="4505325"/>
          <p14:tracePt t="15106" x="5064125" y="4521200"/>
          <p14:tracePt t="15114" x="5137150" y="4521200"/>
          <p14:tracePt t="15122" x="5216525" y="4521200"/>
          <p14:tracePt t="15130" x="5265738" y="4521200"/>
          <p14:tracePt t="15138" x="5305425" y="4521200"/>
          <p14:tracePt t="15146" x="5346700" y="4521200"/>
          <p14:tracePt t="15154" x="5370513" y="4521200"/>
          <p14:tracePt t="15162" x="5386388" y="4521200"/>
          <p14:tracePt t="15170" x="5394325" y="4521200"/>
          <p14:tracePt t="15178" x="5410200" y="4537075"/>
          <p14:tracePt t="15186" x="5418138" y="4537075"/>
          <p14:tracePt t="15194" x="5434013" y="4537075"/>
          <p14:tracePt t="15202" x="5459413" y="4560888"/>
          <p14:tracePt t="15210" x="5483225" y="4584700"/>
          <p14:tracePt t="15218" x="5522913" y="4625975"/>
          <p14:tracePt t="15226" x="5548313" y="4649788"/>
          <p14:tracePt t="15234" x="5603875" y="4689475"/>
          <p14:tracePt t="15242" x="5653088" y="4738688"/>
          <p14:tracePt t="15250" x="5700713" y="4778375"/>
          <p14:tracePt t="15257" x="5757863" y="4827588"/>
          <p14:tracePt t="15265" x="5821363" y="4867275"/>
          <p14:tracePt t="15273" x="5886450" y="4916488"/>
          <p14:tracePt t="15281" x="5934075" y="4972050"/>
          <p14:tracePt t="15289" x="5999163" y="5037138"/>
          <p14:tracePt t="15297" x="6048375" y="5084763"/>
          <p14:tracePt t="15305" x="6127750" y="5165725"/>
          <p14:tracePt t="15313" x="6208713" y="5254625"/>
          <p14:tracePt t="15321" x="6257925" y="5302250"/>
          <p14:tracePt t="15329" x="6281738" y="5343525"/>
          <p14:tracePt t="15337" x="6329363" y="5407025"/>
          <p14:tracePt t="15345" x="6386513" y="5472113"/>
          <p14:tracePt t="15353" x="6434138" y="5519738"/>
          <p14:tracePt t="15361" x="6499225" y="5600700"/>
          <p14:tracePt t="15369" x="6515100" y="5665788"/>
          <p14:tracePt t="15695" x="6523038" y="5665788"/>
          <p14:tracePt t="15703" x="6556375" y="5665788"/>
          <p14:tracePt t="15711" x="6588125" y="5673725"/>
          <p14:tracePt t="15719" x="6627813" y="5689600"/>
          <p14:tracePt t="15727" x="6669088" y="5689600"/>
          <p14:tracePt t="15735" x="6692900" y="5689600"/>
          <p14:tracePt t="15743" x="6732588" y="5705475"/>
          <p14:tracePt t="15752" x="6773863" y="5705475"/>
          <p14:tracePt t="15759" x="6797675" y="5705475"/>
          <p14:tracePt t="15767" x="6837363" y="5705475"/>
          <p14:tracePt t="15774" x="6870700" y="5705475"/>
          <p14:tracePt t="15782" x="6902450" y="5705475"/>
          <p14:tracePt t="15790" x="6926263" y="5705475"/>
          <p14:tracePt t="15798" x="6967538" y="5705475"/>
          <p14:tracePt t="15806" x="6991350" y="5705475"/>
          <p14:tracePt t="15814" x="7015163" y="5705475"/>
          <p14:tracePt t="15822" x="7038975" y="5705475"/>
          <p14:tracePt t="15830" x="7054850" y="5705475"/>
          <p14:tracePt t="15838" x="7064375" y="5705475"/>
          <p14:tracePt t="15846" x="7088188" y="5705475"/>
          <p14:tracePt t="15854" x="7104063" y="5705475"/>
          <p14:tracePt t="15862" x="7119938" y="5705475"/>
          <p14:tracePt t="15870" x="7127875" y="5705475"/>
          <p14:tracePt t="15878" x="7143750" y="5705475"/>
          <p14:tracePt t="15886" x="7185025" y="5705475"/>
          <p14:tracePt t="15894" x="7192963" y="5705475"/>
          <p14:tracePt t="15902" x="7208838" y="5705475"/>
          <p14:tracePt t="15910" x="7232650" y="5705475"/>
          <p14:tracePt t="15918" x="7256463" y="5713413"/>
          <p14:tracePt t="15926" x="7273925" y="5713413"/>
          <p14:tracePt t="15934" x="7297738" y="5713413"/>
          <p14:tracePt t="15942" x="7313613" y="5713413"/>
          <p14:tracePt t="15949" x="7321550" y="5713413"/>
          <p14:tracePt t="15957" x="7337425" y="5713413"/>
          <p14:tracePt t="15965" x="7361238" y="5713413"/>
          <p14:tracePt t="15973" x="7386638" y="5713413"/>
          <p14:tracePt t="15981" x="7402513" y="5713413"/>
          <p14:tracePt t="15989" x="7426325" y="5713413"/>
          <p14:tracePt t="15997" x="7450138" y="5713413"/>
          <p14:tracePt t="16005" x="7475538" y="5713413"/>
          <p14:tracePt t="16013" x="7499350" y="5713413"/>
          <p14:tracePt t="16021" x="7531100" y="5713413"/>
          <p14:tracePt t="16029" x="7554913" y="5713413"/>
          <p14:tracePt t="16037" x="7580313" y="5713413"/>
          <p14:tracePt t="16045" x="7596188" y="5713413"/>
          <p14:tracePt t="16053" x="7620000" y="5713413"/>
          <p14:tracePt t="16061" x="7643813" y="5713413"/>
          <p14:tracePt t="16069" x="7659688" y="5713413"/>
          <p14:tracePt t="16077" x="7685088" y="5705475"/>
          <p14:tracePt t="16085" x="7708900" y="5705475"/>
          <p14:tracePt t="16093" x="7724775" y="5689600"/>
          <p14:tracePt t="16102" x="7732713" y="5689600"/>
          <p14:tracePt t="16110" x="7756525" y="5673725"/>
          <p14:tracePt t="16117" x="7773988" y="5665788"/>
          <p14:tracePt t="16124" x="7797800" y="5665788"/>
          <p14:tracePt t="16132" x="7813675" y="5649913"/>
          <p14:tracePt t="16141" x="7821613" y="5649913"/>
          <p14:tracePt t="16148" x="7821613" y="5640388"/>
          <p14:tracePt t="16156" x="7837488" y="5640388"/>
          <p14:tracePt t="16164" x="7845425" y="5624513"/>
          <p14:tracePt t="16172" x="7861300" y="5608638"/>
          <p14:tracePt t="16188" x="7878763" y="5600700"/>
          <p14:tracePt t="16196" x="7878763" y="5584825"/>
          <p14:tracePt t="16212" x="7886700" y="5576888"/>
          <p14:tracePt t="16220" x="7886700" y="5561013"/>
          <p14:tracePt t="16228" x="7902575" y="5561013"/>
          <p14:tracePt t="16236" x="7902575" y="5545138"/>
          <p14:tracePt t="16251" x="7902575" y="5535613"/>
          <p14:tracePt t="16267" x="7902575" y="5519738"/>
          <p14:tracePt t="16277" x="7902575" y="5511800"/>
          <p14:tracePt t="16291" x="7902575" y="5495925"/>
          <p14:tracePt t="16299" x="7902575" y="5480050"/>
          <p14:tracePt t="16307" x="7902575" y="5456238"/>
          <p14:tracePt t="16315" x="7902575" y="5448300"/>
          <p14:tracePt t="16323" x="7902575" y="5422900"/>
          <p14:tracePt t="16331" x="7902575" y="5407025"/>
          <p14:tracePt t="16339" x="7902575" y="5383213"/>
          <p14:tracePt t="16347" x="7902575" y="5359400"/>
          <p14:tracePt t="16355" x="7902575" y="5343525"/>
          <p14:tracePt t="16363" x="7886700" y="5326063"/>
          <p14:tracePt t="16371" x="7886700" y="5302250"/>
          <p14:tracePt t="16387" x="7878763" y="5294313"/>
          <p14:tracePt t="16395" x="7878763" y="5278438"/>
          <p14:tracePt t="16403" x="7861300" y="5278438"/>
          <p14:tracePt t="16411" x="7861300" y="5262563"/>
          <p14:tracePt t="16419" x="7845425" y="5254625"/>
          <p14:tracePt t="16427" x="7837488" y="5238750"/>
          <p14:tracePt t="16443" x="7821613" y="5230813"/>
          <p14:tracePt t="16452" x="7813675" y="5230813"/>
          <p14:tracePt t="16460" x="7797800" y="5213350"/>
          <p14:tracePt t="16467" x="7797800" y="5197475"/>
          <p14:tracePt t="16475" x="7773988" y="5189538"/>
          <p14:tracePt t="16482" x="7756525" y="5165725"/>
          <p14:tracePt t="16490" x="7732713" y="5165725"/>
          <p14:tracePt t="16498" x="7708900" y="5133975"/>
          <p14:tracePt t="16506" x="7685088" y="5126038"/>
          <p14:tracePt t="16514" x="7659688" y="5108575"/>
          <p14:tracePt t="16522" x="7627938" y="5100638"/>
          <p14:tracePt t="16530" x="7604125" y="5084763"/>
          <p14:tracePt t="16538" x="7580313" y="5084763"/>
          <p14:tracePt t="16546" x="7554913" y="5068888"/>
          <p14:tracePt t="16554" x="7539038" y="5068888"/>
          <p14:tracePt t="16562" x="7515225" y="5060950"/>
          <p14:tracePt t="16570" x="7491413" y="5045075"/>
          <p14:tracePt t="16578" x="7450138" y="5045075"/>
          <p14:tracePt t="16586" x="7426325" y="5045075"/>
          <p14:tracePt t="16594" x="7402513" y="5037138"/>
          <p14:tracePt t="16602" x="7361238" y="5037138"/>
          <p14:tracePt t="16610" x="7321550" y="5021263"/>
          <p14:tracePt t="16618" x="7256463" y="5021263"/>
          <p14:tracePt t="16627" x="7216775" y="5013325"/>
          <p14:tracePt t="16635" x="7185025" y="5013325"/>
          <p14:tracePt t="16643" x="7143750" y="5013325"/>
          <p14:tracePt t="16649" x="7104063" y="5013325"/>
          <p14:tracePt t="16657" x="7064375" y="5013325"/>
          <p14:tracePt t="16665" x="7031038" y="4995863"/>
          <p14:tracePt t="16673" x="6999288" y="4995863"/>
          <p14:tracePt t="16681" x="6975475" y="4995863"/>
          <p14:tracePt t="16689" x="6950075" y="4995863"/>
          <p14:tracePt t="16697" x="6926263" y="4995863"/>
          <p14:tracePt t="16705" x="6886575" y="4995863"/>
          <p14:tracePt t="16713" x="6862763" y="4995863"/>
          <p14:tracePt t="16721" x="6837363" y="4995863"/>
          <p14:tracePt t="16729" x="6821488" y="4995863"/>
          <p14:tracePt t="16737" x="6797675" y="4995863"/>
          <p14:tracePt t="16745" x="6781800" y="4979988"/>
          <p14:tracePt t="16753" x="6757988" y="4979988"/>
          <p14:tracePt t="16761" x="6740525" y="4979988"/>
          <p14:tracePt t="16777" x="6732588" y="4979988"/>
          <p14:tracePt t="16785" x="6716713" y="4979988"/>
          <p14:tracePt t="16801" x="6708775" y="4979988"/>
          <p14:tracePt t="16816" x="6692900" y="4979988"/>
          <p14:tracePt t="16832" x="6677025" y="4979988"/>
          <p14:tracePt t="16848" x="6669088" y="4979988"/>
          <p14:tracePt t="16872" x="6651625" y="4995863"/>
          <p14:tracePt t="16888" x="6651625" y="5013325"/>
          <p14:tracePt t="16904" x="6651625" y="5021263"/>
          <p14:tracePt t="16928" x="6651625" y="5037138"/>
          <p14:tracePt t="16936" x="6651625" y="5045075"/>
          <p14:tracePt t="16952" x="6651625" y="5060950"/>
          <p14:tracePt t="16968" x="6651625" y="5068888"/>
          <p14:tracePt t="16985" x="6651625" y="5084763"/>
          <p14:tracePt t="17000" x="6651625" y="5100638"/>
          <p14:tracePt t="17007" x="6651625" y="5108575"/>
          <p14:tracePt t="17023" x="6651625" y="5126038"/>
          <p14:tracePt t="17039" x="6651625" y="5133975"/>
          <p14:tracePt t="17047" x="6651625" y="5149850"/>
          <p14:tracePt t="17063" x="6651625" y="5165725"/>
          <p14:tracePt t="17071" x="6651625" y="5173663"/>
          <p14:tracePt t="17079" x="6651625" y="5189538"/>
          <p14:tracePt t="17087" x="6669088" y="5197475"/>
          <p14:tracePt t="17095" x="6669088" y="5213350"/>
          <p14:tracePt t="17103" x="6669088" y="5230813"/>
          <p14:tracePt t="17111" x="6677025" y="5238750"/>
          <p14:tracePt t="17119" x="6677025" y="5254625"/>
          <p14:tracePt t="17127" x="6677025" y="5262563"/>
          <p14:tracePt t="17135" x="6692900" y="5278438"/>
          <p14:tracePt t="17143" x="6692900" y="5302250"/>
          <p14:tracePt t="17151" x="6708775" y="5326063"/>
          <p14:tracePt t="17160" x="6708775" y="5359400"/>
          <p14:tracePt t="17167" x="6716713" y="5383213"/>
          <p14:tracePt t="17175" x="6732588" y="5422900"/>
          <p14:tracePt t="17182" x="6740525" y="5448300"/>
          <p14:tracePt t="17190" x="6757988" y="5456238"/>
          <p14:tracePt t="17198" x="6757988" y="5480050"/>
          <p14:tracePt t="17206" x="6773863" y="5495925"/>
          <p14:tracePt t="17214" x="6773863" y="5511800"/>
          <p14:tracePt t="17222" x="6781800" y="5519738"/>
          <p14:tracePt t="17238" x="6781800" y="5535613"/>
          <p14:tracePt t="17246" x="6797675" y="5535613"/>
          <p14:tracePt t="17262" x="6805613" y="5535613"/>
          <p14:tracePt t="17270" x="6805613" y="5545138"/>
          <p14:tracePt t="17278" x="6821488" y="5545138"/>
          <p14:tracePt t="17286" x="6837363" y="5545138"/>
          <p14:tracePt t="17294" x="6845300" y="5561013"/>
          <p14:tracePt t="17302" x="6862763" y="5561013"/>
          <p14:tracePt t="17310" x="6870700" y="5576888"/>
          <p14:tracePt t="17318" x="6910388" y="5584825"/>
          <p14:tracePt t="17326" x="6934200" y="5600700"/>
          <p14:tracePt t="17334" x="6967538" y="5608638"/>
          <p14:tracePt t="17342" x="6991350" y="5624513"/>
          <p14:tracePt t="17349" x="7015163" y="5624513"/>
          <p14:tracePt t="17357" x="7054850" y="5640388"/>
          <p14:tracePt t="17365" x="7080250" y="5649913"/>
          <p14:tracePt t="17373" x="7104063" y="5649913"/>
          <p14:tracePt t="17381" x="7127875" y="5665788"/>
          <p14:tracePt t="17389" x="7143750" y="5665788"/>
          <p14:tracePt t="17397" x="7169150" y="5665788"/>
          <p14:tracePt t="17405" x="7192963" y="5665788"/>
          <p14:tracePt t="17413" x="7208838" y="5665788"/>
          <p14:tracePt t="17421" x="7232650" y="5665788"/>
          <p14:tracePt t="17429" x="7248525" y="5665788"/>
          <p14:tracePt t="17437" x="7273925" y="5665788"/>
          <p14:tracePt t="17445" x="7281863" y="5665788"/>
          <p14:tracePt t="17453" x="7297738" y="5665788"/>
          <p14:tracePt t="17469" x="7321550" y="5665788"/>
          <p14:tracePt t="17477" x="7337425" y="5649913"/>
          <p14:tracePt t="17493" x="7345363" y="5649913"/>
          <p14:tracePt t="17502" x="7361238" y="5640388"/>
          <p14:tracePt t="17510" x="7378700" y="5640388"/>
          <p14:tracePt t="17524" x="7386638" y="5640388"/>
          <p14:tracePt t="17532" x="7402513" y="5624513"/>
          <p14:tracePt t="17540" x="7410450" y="5624513"/>
          <p14:tracePt t="17549" x="7426325" y="5624513"/>
          <p14:tracePt t="17556" x="7434263" y="5624513"/>
          <p14:tracePt t="17564" x="7466013" y="5624513"/>
          <p14:tracePt t="17572" x="7475538" y="5608638"/>
          <p14:tracePt t="17580" x="7491413" y="5608638"/>
          <p14:tracePt t="17588" x="7531100" y="5608638"/>
          <p14:tracePt t="17596" x="7539038" y="5608638"/>
          <p14:tracePt t="17604" x="7562850" y="5608638"/>
          <p14:tracePt t="17612" x="7596188" y="5608638"/>
          <p14:tracePt t="17622" x="7620000" y="5608638"/>
          <p14:tracePt t="17628" x="7627938" y="5608638"/>
          <p14:tracePt t="17636" x="7643813" y="5608638"/>
          <p14:tracePt t="17644" x="7667625" y="5608638"/>
          <p14:tracePt t="17652" x="7685088" y="5608638"/>
          <p14:tracePt t="17660" x="7708900" y="5608638"/>
          <p14:tracePt t="17668" x="7724775" y="5608638"/>
          <p14:tracePt t="17677" x="7732713" y="5608638"/>
          <p14:tracePt t="17684" x="7748588" y="5608638"/>
          <p14:tracePt t="17692" x="7756525" y="5608638"/>
          <p14:tracePt t="17699" x="7773988" y="5608638"/>
          <p14:tracePt t="17707" x="7789863" y="5608638"/>
          <p14:tracePt t="17715" x="7797800" y="5608638"/>
          <p14:tracePt t="17723" x="7813675" y="5608638"/>
          <p14:tracePt t="17739" x="7821613" y="5608638"/>
          <p14:tracePt t="17755" x="7837488" y="5608638"/>
          <p14:tracePt t="17771" x="7845425" y="5608638"/>
          <p14:tracePt t="17803" x="7861300" y="5608638"/>
          <p14:tracePt t="24375" x="7878763" y="5608638"/>
          <p14:tracePt t="24382" x="7886700" y="5584825"/>
          <p14:tracePt t="24390" x="7910513" y="5576888"/>
          <p14:tracePt t="24398" x="7926388" y="5561013"/>
          <p14:tracePt t="24406" x="7950200" y="5535613"/>
          <p14:tracePt t="24414" x="7974013" y="5511800"/>
          <p14:tracePt t="24422" x="8007350" y="5480050"/>
          <p14:tracePt t="24430" x="8039100" y="5456238"/>
          <p14:tracePt t="24438" x="8070850" y="5422900"/>
          <p14:tracePt t="24446" x="8120063" y="5367338"/>
          <p14:tracePt t="24454" x="8143875" y="5359400"/>
          <p14:tracePt t="24462" x="8185150" y="5318125"/>
          <p14:tracePt t="24470" x="8208963" y="5278438"/>
          <p14:tracePt t="24478" x="8248650" y="5254625"/>
          <p14:tracePt t="24486" x="8289925" y="5213350"/>
          <p14:tracePt t="24494" x="8321675" y="5173663"/>
          <p14:tracePt t="24502" x="8353425" y="5149850"/>
          <p14:tracePt t="24510" x="8377238" y="5126038"/>
          <p14:tracePt t="24518" x="8402638" y="5100638"/>
          <p14:tracePt t="24526" x="8426450" y="5068888"/>
          <p14:tracePt t="24534" x="8450263" y="5060950"/>
          <p14:tracePt t="24543" x="8482013" y="5037138"/>
          <p14:tracePt t="24549" x="8491538" y="5021263"/>
          <p14:tracePt t="24557" x="8507413" y="5013325"/>
          <p14:tracePt t="24565" x="8531225" y="4995863"/>
          <p14:tracePt t="24573" x="8555038" y="4972050"/>
          <p14:tracePt t="24581" x="8570913" y="4948238"/>
          <p14:tracePt t="24589" x="8596313" y="4932363"/>
          <p14:tracePt t="24597" x="8636000" y="4908550"/>
          <p14:tracePt t="24605" x="8643938" y="4867275"/>
          <p14:tracePt t="24613" x="8667750" y="4851400"/>
          <p14:tracePt t="24621" x="8701088" y="4827588"/>
          <p14:tracePt t="24629" x="8724900" y="4803775"/>
          <p14:tracePt t="24637" x="8732838" y="4778375"/>
          <p14:tracePt t="24645" x="8748713" y="4762500"/>
          <p14:tracePt t="24653" x="8764588" y="4738688"/>
          <p14:tracePt t="24661" x="8772525" y="4722813"/>
          <p14:tracePt t="24669" x="8772525" y="4714875"/>
          <p14:tracePt t="24677" x="8789988" y="4699000"/>
          <p14:tracePt t="24685" x="8797925" y="4689475"/>
          <p14:tracePt t="24693" x="8813800" y="4657725"/>
          <p14:tracePt t="24709" x="8829675" y="4649788"/>
          <p14:tracePt t="24716" x="8837613" y="4633913"/>
          <p14:tracePt t="24724" x="8837613" y="4625975"/>
          <p14:tracePt t="24740" x="8853488" y="4610100"/>
          <p14:tracePt t="24748" x="8853488" y="4602163"/>
          <p14:tracePt t="24756" x="8861425" y="4602163"/>
          <p14:tracePt t="24772" x="8861425" y="4584700"/>
          <p14:tracePt t="24788" x="8877300" y="4584700"/>
          <p14:tracePt t="26212" x="8877300" y="4568825"/>
          <p14:tracePt t="26220" x="8902700" y="4545013"/>
          <p14:tracePt t="26228" x="8942388" y="4537075"/>
          <p14:tracePt t="26240" x="8990013" y="4479925"/>
          <p14:tracePt t="26244" x="9047163" y="4416425"/>
          <p14:tracePt t="26252" x="9078913" y="4367213"/>
          <p14:tracePt t="26260" x="9183688" y="4222750"/>
          <p14:tracePt t="26268" x="9264650" y="4086225"/>
          <p14:tracePt t="26276" x="9361488" y="3876675"/>
          <p14:tracePt t="26285" x="9442450" y="3659188"/>
          <p14:tracePt t="26293" x="9547225" y="3368675"/>
          <p14:tracePt t="26299" x="9620250" y="3005138"/>
          <p14:tracePt t="26307" x="9699625" y="2595563"/>
          <p14:tracePt t="26315" x="9788525" y="2200275"/>
          <p14:tracePt t="26323" x="9853613" y="1749425"/>
          <p14:tracePt t="26331" x="9901238" y="1338263"/>
          <p14:tracePt t="26339" x="9966325" y="927100"/>
          <p14:tracePt t="26347" x="9998075" y="773113"/>
          <p14:tracePt t="26355" x="10063163" y="434975"/>
          <p14:tracePt t="26363" x="10136188" y="152400"/>
        </p14:tracePtLst>
      </p14:laserTraceLst>
    </p:ext>
  </p:extLst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232B3E"/>
      </a:dk2>
      <a:lt2>
        <a:srgbClr val="E2E8E2"/>
      </a:lt2>
      <a:accent1>
        <a:srgbClr val="BB4DC3"/>
      </a:accent1>
      <a:accent2>
        <a:srgbClr val="783BB1"/>
      </a:accent2>
      <a:accent3>
        <a:srgbClr val="584DC3"/>
      </a:accent3>
      <a:accent4>
        <a:srgbClr val="3B61B1"/>
      </a:accent4>
      <a:accent5>
        <a:srgbClr val="4DA4C3"/>
      </a:accent5>
      <a:accent6>
        <a:srgbClr val="3BB19F"/>
      </a:accent6>
      <a:hlink>
        <a:srgbClr val="3F88BF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113</Words>
  <Application>Microsoft Macintosh PowerPoint</Application>
  <PresentationFormat>Widescreen</PresentationFormat>
  <Paragraphs>81</Paragraphs>
  <Slides>5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Nova</vt:lpstr>
      <vt:lpstr>ConfettiVTI</vt:lpstr>
      <vt:lpstr>Bubble Sort</vt:lpstr>
      <vt:lpstr>Caso promedio O(n2)</vt:lpstr>
      <vt:lpstr>Peor caso O(n2)</vt:lpstr>
      <vt:lpstr>Mejor caso O(n)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 Sort</dc:title>
  <dc:creator>MISHAAN COHEN, ARIELA RAQUEL</dc:creator>
  <cp:lastModifiedBy>MISHAAN COHEN, ARIELA RAQUEL</cp:lastModifiedBy>
  <cp:revision>2</cp:revision>
  <dcterms:created xsi:type="dcterms:W3CDTF">2023-02-06T18:26:35Z</dcterms:created>
  <dcterms:modified xsi:type="dcterms:W3CDTF">2023-02-06T18:59:09Z</dcterms:modified>
</cp:coreProperties>
</file>

<file path=docProps/thumbnail.jpeg>
</file>